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4"/>
  </p:sldMasterIdLst>
  <p:notesMasterIdLst>
    <p:notesMasterId r:id="rId9"/>
  </p:notesMasterIdLst>
  <p:sldIdLst>
    <p:sldId id="285" r:id="rId5"/>
    <p:sldId id="287" r:id="rId6"/>
    <p:sldId id="293" r:id="rId7"/>
    <p:sldId id="28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6216" userDrawn="1">
          <p15:clr>
            <a:srgbClr val="A4A3A4"/>
          </p15:clr>
        </p15:guide>
        <p15:guide id="3" pos="1440" userDrawn="1">
          <p15:clr>
            <a:srgbClr val="A4A3A4"/>
          </p15:clr>
        </p15:guide>
        <p15:guide id="4" orient="horz" pos="2352" userDrawn="1">
          <p15:clr>
            <a:srgbClr val="A4A3A4"/>
          </p15:clr>
        </p15:guide>
        <p15:guide id="5" orient="horz" pos="936" userDrawn="1">
          <p15:clr>
            <a:srgbClr val="A4A3A4"/>
          </p15:clr>
        </p15:guide>
        <p15:guide id="6" pos="3840" userDrawn="1">
          <p15:clr>
            <a:srgbClr val="A4A3A4"/>
          </p15:clr>
        </p15:guide>
        <p15:guide id="7" orient="horz" pos="314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46A"/>
    <a:srgbClr val="97EFD3"/>
    <a:srgbClr val="F15574"/>
    <a:srgbClr val="F4EBE8"/>
    <a:srgbClr val="ECC4BF"/>
    <a:srgbClr val="C9ABA7"/>
    <a:srgbClr val="2828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899" autoAdjust="0"/>
  </p:normalViewPr>
  <p:slideViewPr>
    <p:cSldViewPr snapToGrid="0" snapToObjects="1" showGuides="1">
      <p:cViewPr varScale="1">
        <p:scale>
          <a:sx n="115" d="100"/>
          <a:sy n="115" d="100"/>
        </p:scale>
        <p:origin x="432" y="108"/>
      </p:cViewPr>
      <p:guideLst>
        <p:guide orient="horz" pos="528"/>
        <p:guide pos="6216"/>
        <p:guide pos="1440"/>
        <p:guide orient="horz" pos="2352"/>
        <p:guide orient="horz" pos="936"/>
        <p:guide pos="3840"/>
        <p:guide orient="horz" pos="314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5"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8102F-BFA3-4357-9FA0-3A064E6F1B5A}" type="datetimeFigureOut">
              <a:rPr lang="en-US" smtClean="0"/>
              <a:t>12/15/2022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0D3DFC-11A7-4DDF-8AEE-A5ACE051EBF3}" type="slidenum">
              <a:rPr lang="en-US" smtClean="0"/>
              <a:t>‹#›</a:t>
            </a:fld>
            <a:endParaRPr lang="en-US" dirty="0"/>
          </a:p>
        </p:txBody>
      </p:sp>
    </p:spTree>
    <p:extLst>
      <p:ext uri="{BB962C8B-B14F-4D97-AF65-F5344CB8AC3E}">
        <p14:creationId xmlns:p14="http://schemas.microsoft.com/office/powerpoint/2010/main" val="2403009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8D0AFDD5-844D-364D-8AEC-50CF4D36D55D}" type="slidenum">
              <a:rPr lang="en-US" smtClean="0"/>
              <a:pPr/>
              <a:t>‹#›</a:t>
            </a:fld>
            <a:endParaRPr lang="en-US" dirty="0"/>
          </a:p>
        </p:txBody>
      </p:sp>
    </p:spTree>
    <p:extLst>
      <p:ext uri="{BB962C8B-B14F-4D97-AF65-F5344CB8AC3E}">
        <p14:creationId xmlns:p14="http://schemas.microsoft.com/office/powerpoint/2010/main" val="1098889324"/>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8D0AFDD5-844D-364D-8AEC-50CF4D36D55D}" type="slidenum">
              <a:rPr lang="en-US" smtClean="0"/>
              <a:pPr/>
              <a:t>‹#›</a:t>
            </a:fld>
            <a:endParaRPr lang="en-US" dirty="0"/>
          </a:p>
        </p:txBody>
      </p:sp>
    </p:spTree>
    <p:extLst>
      <p:ext uri="{BB962C8B-B14F-4D97-AF65-F5344CB8AC3E}">
        <p14:creationId xmlns:p14="http://schemas.microsoft.com/office/powerpoint/2010/main" val="947339951"/>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8D0AFDD5-844D-364D-8AEC-50CF4D36D55D}" type="slidenum">
              <a:rPr lang="en-US" smtClean="0"/>
              <a:pPr/>
              <a:t>‹#›</a:t>
            </a:fld>
            <a:endParaRPr lang="en-US" dirty="0"/>
          </a:p>
        </p:txBody>
      </p:sp>
    </p:spTree>
    <p:extLst>
      <p:ext uri="{BB962C8B-B14F-4D97-AF65-F5344CB8AC3E}">
        <p14:creationId xmlns:p14="http://schemas.microsoft.com/office/powerpoint/2010/main" val="1113533419"/>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ontent with Caption">
    <p:bg>
      <p:bgPr>
        <a:solidFill>
          <a:schemeClr val="tx2"/>
        </a:solidFill>
        <a:effectLst/>
      </p:bgPr>
    </p:bg>
    <p:spTree>
      <p:nvGrpSpPr>
        <p:cNvPr id="1" name=""/>
        <p:cNvGrpSpPr/>
        <p:nvPr/>
      </p:nvGrpSpPr>
      <p:grpSpPr>
        <a:xfrm>
          <a:off x="0" y="0"/>
          <a:ext cx="0" cy="0"/>
          <a:chOff x="0" y="0"/>
          <a:chExt cx="0" cy="0"/>
        </a:xfrm>
      </p:grpSpPr>
      <p:sp>
        <p:nvSpPr>
          <p:cNvPr id="8" name="Google Shape;327;p33">
            <a:extLst>
              <a:ext uri="{FF2B5EF4-FFF2-40B4-BE49-F238E27FC236}">
                <a16:creationId xmlns:a16="http://schemas.microsoft.com/office/drawing/2014/main" id="{F51DD675-2DC4-A4BE-C624-3048A2E666B7}"/>
              </a:ext>
            </a:extLst>
          </p:cNvPr>
          <p:cNvSpPr/>
          <p:nvPr userDrawn="1"/>
        </p:nvSpPr>
        <p:spPr>
          <a:xfrm>
            <a:off x="809553" y="1012104"/>
            <a:ext cx="6957749" cy="5061732"/>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12" name="Google Shape;328;p33">
            <a:extLst>
              <a:ext uri="{FF2B5EF4-FFF2-40B4-BE49-F238E27FC236}">
                <a16:creationId xmlns:a16="http://schemas.microsoft.com/office/drawing/2014/main" id="{A0952ED0-9FCB-B6D2-E806-E2663B8961D0}"/>
              </a:ext>
            </a:extLst>
          </p:cNvPr>
          <p:cNvSpPr/>
          <p:nvPr userDrawn="1"/>
        </p:nvSpPr>
        <p:spPr>
          <a:xfrm>
            <a:off x="600338" y="782757"/>
            <a:ext cx="6957749" cy="5061732"/>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a:xfrm>
            <a:off x="1389888" y="1719072"/>
            <a:ext cx="5038344" cy="1709928"/>
          </a:xfrm>
        </p:spPr>
        <p:txBody>
          <a:bodyPr/>
          <a:lstStyle>
            <a:lvl1pPr algn="l">
              <a:lnSpc>
                <a:spcPct val="90000"/>
              </a:lnSpc>
              <a:defRPr/>
            </a:lvl1pPr>
          </a:lstStyle>
          <a:p>
            <a:r>
              <a:rPr lang="en-US" noProof="0"/>
              <a:t>Click to edit Master title style</a:t>
            </a:r>
          </a:p>
        </p:txBody>
      </p:sp>
      <p:sp>
        <p:nvSpPr>
          <p:cNvPr id="10" name="Picture Placeholder 9">
            <a:extLst>
              <a:ext uri="{FF2B5EF4-FFF2-40B4-BE49-F238E27FC236}">
                <a16:creationId xmlns:a16="http://schemas.microsoft.com/office/drawing/2014/main" id="{0BC3CDDF-FEA3-712D-9071-515D264F06E7}"/>
              </a:ext>
            </a:extLst>
          </p:cNvPr>
          <p:cNvSpPr>
            <a:spLocks noGrp="1"/>
          </p:cNvSpPr>
          <p:nvPr>
            <p:ph type="pic" sz="quarter" idx="13"/>
          </p:nvPr>
        </p:nvSpPr>
        <p:spPr>
          <a:xfrm>
            <a:off x="8296656" y="0"/>
            <a:ext cx="3895344" cy="6858000"/>
          </a:xfrm>
          <a:solidFill>
            <a:schemeClr val="accent1"/>
          </a:solidFill>
        </p:spPr>
        <p:txBody>
          <a:bodyPr anchor="ctr"/>
          <a:lstStyle>
            <a:lvl1pPr marL="0" indent="0" algn="ctr">
              <a:buNone/>
              <a:defRPr/>
            </a:lvl1pPr>
          </a:lstStyle>
          <a:p>
            <a:r>
              <a:rPr lang="en-US" noProof="0"/>
              <a:t>Click icon to add picture</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1389888" y="3054096"/>
            <a:ext cx="5010912" cy="2130552"/>
          </a:xfrm>
        </p:spPr>
        <p:txBody>
          <a:bodyPr/>
          <a:lstStyle>
            <a:lvl1pPr marL="54864" indent="0">
              <a:lnSpc>
                <a:spcPct val="120000"/>
              </a:lnSpc>
              <a:spcBef>
                <a:spcPts val="0"/>
              </a:spcBef>
              <a:buNone/>
              <a:defRPr sz="1600"/>
            </a:lvl1pPr>
            <a:lvl2pPr>
              <a:defRPr sz="1400"/>
            </a:lvl2pPr>
            <a:lvl3pPr>
              <a:defRPr sz="1200"/>
            </a:lvl3pPr>
            <a:lvl4pPr>
              <a:defRPr sz="1100"/>
            </a:lvl4pPr>
            <a:lvl5pPr>
              <a:defRPr sz="1100"/>
            </a:lvl5pPr>
          </a:lstStyle>
          <a:p>
            <a:pPr lvl="0"/>
            <a:r>
              <a:rPr lang="en-US" noProof="0"/>
              <a:t>Click to edit Master text styles</a:t>
            </a:r>
          </a:p>
        </p:txBody>
      </p:sp>
      <p:cxnSp>
        <p:nvCxnSpPr>
          <p:cNvPr id="28" name="Straight Connector 27">
            <a:extLst>
              <a:ext uri="{FF2B5EF4-FFF2-40B4-BE49-F238E27FC236}">
                <a16:creationId xmlns:a16="http://schemas.microsoft.com/office/drawing/2014/main" id="{A4F7CD76-D087-685D-2E27-537F34D67EBE}"/>
              </a:ext>
            </a:extLst>
          </p:cNvPr>
          <p:cNvCxnSpPr>
            <a:cxnSpLocks/>
          </p:cNvCxnSpPr>
          <p:nvPr userDrawn="1"/>
        </p:nvCxnSpPr>
        <p:spPr>
          <a:xfrm>
            <a:off x="11276341" y="6528816"/>
            <a:ext cx="9144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54CBAEF-CF24-7502-B796-D47DF23F28D4}"/>
              </a:ext>
            </a:extLst>
          </p:cNvPr>
          <p:cNvSpPr>
            <a:spLocks noGrp="1"/>
          </p:cNvSpPr>
          <p:nvPr>
            <p:ph type="sldNum" sz="quarter" idx="12"/>
          </p:nvPr>
        </p:nvSpPr>
        <p:spPr>
          <a:xfrm>
            <a:off x="3962400" y="6400904"/>
            <a:ext cx="365760" cy="246888"/>
          </a:xfrm>
        </p:spPr>
        <p:txBody>
          <a:bodyPr/>
          <a:lstStyle>
            <a:lvl1pPr>
              <a:defRPr>
                <a:solidFill>
                  <a:schemeClr val="bg1"/>
                </a:solidFill>
              </a:defRPr>
            </a:lvl1pPr>
          </a:lstStyle>
          <a:p>
            <a:fld id="{8D0AFDD5-844D-364D-8AEC-50CF4D36D55D}" type="slidenum">
              <a:rPr lang="en-US" noProof="0" smtClean="0"/>
              <a:pPr/>
              <a:t>‹#›</a:t>
            </a:fld>
            <a:endParaRPr lang="en-US" noProof="0"/>
          </a:p>
        </p:txBody>
      </p:sp>
      <p:grpSp>
        <p:nvGrpSpPr>
          <p:cNvPr id="13" name="Group 12">
            <a:extLst>
              <a:ext uri="{FF2B5EF4-FFF2-40B4-BE49-F238E27FC236}">
                <a16:creationId xmlns:a16="http://schemas.microsoft.com/office/drawing/2014/main" id="{0C63F889-82B6-D594-DA07-4C82AE33663F}"/>
              </a:ext>
            </a:extLst>
          </p:cNvPr>
          <p:cNvGrpSpPr/>
          <p:nvPr userDrawn="1"/>
        </p:nvGrpSpPr>
        <p:grpSpPr>
          <a:xfrm>
            <a:off x="0" y="6527001"/>
            <a:ext cx="8294153" cy="5617"/>
            <a:chOff x="0" y="6527001"/>
            <a:chExt cx="8294153" cy="5617"/>
          </a:xfrm>
        </p:grpSpPr>
        <p:cxnSp>
          <p:nvCxnSpPr>
            <p:cNvPr id="14" name="Straight Connector 13">
              <a:extLst>
                <a:ext uri="{FF2B5EF4-FFF2-40B4-BE49-F238E27FC236}">
                  <a16:creationId xmlns:a16="http://schemas.microsoft.com/office/drawing/2014/main" id="{3F4BFE95-6DCA-752C-0F0C-CCAF1A576CD0}"/>
                </a:ext>
              </a:extLst>
            </p:cNvPr>
            <p:cNvCxnSpPr>
              <a:cxnSpLocks/>
            </p:cNvCxnSpPr>
            <p:nvPr/>
          </p:nvCxnSpPr>
          <p:spPr>
            <a:xfrm>
              <a:off x="0" y="6527001"/>
              <a:ext cx="3935513" cy="5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920C2FA-C2E7-21E2-09D0-3BA6B1BC2C1E}"/>
                </a:ext>
              </a:extLst>
            </p:cNvPr>
            <p:cNvCxnSpPr>
              <a:cxnSpLocks/>
            </p:cNvCxnSpPr>
            <p:nvPr/>
          </p:nvCxnSpPr>
          <p:spPr>
            <a:xfrm>
              <a:off x="4358640" y="6527001"/>
              <a:ext cx="3935513" cy="561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94925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Section Header">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8D51F-4DA4-5AB7-6ACD-17065B86DE72}"/>
              </a:ext>
            </a:extLst>
          </p:cNvPr>
          <p:cNvSpPr>
            <a:spLocks noGrp="1"/>
          </p:cNvSpPr>
          <p:nvPr>
            <p:ph type="title"/>
          </p:nvPr>
        </p:nvSpPr>
        <p:spPr>
          <a:xfrm>
            <a:off x="731520" y="1947672"/>
            <a:ext cx="3017520" cy="1938528"/>
          </a:xfrm>
        </p:spPr>
        <p:txBody>
          <a:bodyPr anchor="t"/>
          <a:lstStyle>
            <a:lvl1pPr algn="l">
              <a:defRPr sz="6000"/>
            </a:lvl1pPr>
          </a:lstStyle>
          <a:p>
            <a:r>
              <a:rPr lang="en-US" noProof="0"/>
              <a:t>Click to edit Master title style</a:t>
            </a:r>
          </a:p>
        </p:txBody>
      </p:sp>
      <p:sp>
        <p:nvSpPr>
          <p:cNvPr id="3" name="Text Placeholder 2">
            <a:extLst>
              <a:ext uri="{FF2B5EF4-FFF2-40B4-BE49-F238E27FC236}">
                <a16:creationId xmlns:a16="http://schemas.microsoft.com/office/drawing/2014/main" id="{F4264711-7A11-A788-DD48-17D0C3B08384}"/>
              </a:ext>
            </a:extLst>
          </p:cNvPr>
          <p:cNvSpPr>
            <a:spLocks noGrp="1"/>
          </p:cNvSpPr>
          <p:nvPr>
            <p:ph type="body" idx="1"/>
          </p:nvPr>
        </p:nvSpPr>
        <p:spPr>
          <a:xfrm>
            <a:off x="758952" y="4279392"/>
            <a:ext cx="2980944" cy="402336"/>
          </a:xfrm>
        </p:spPr>
        <p:txBody>
          <a:bodyPr/>
          <a:lstStyle>
            <a:lvl1pPr marL="0" indent="0">
              <a:lnSpc>
                <a:spcPct val="100000"/>
              </a:lnSpc>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8" name="Google Shape;1251;p56">
            <a:extLst>
              <a:ext uri="{FF2B5EF4-FFF2-40B4-BE49-F238E27FC236}">
                <a16:creationId xmlns:a16="http://schemas.microsoft.com/office/drawing/2014/main" id="{9061A64A-DA6A-5D22-BE0B-94B0626A6CF1}"/>
              </a:ext>
            </a:extLst>
          </p:cNvPr>
          <p:cNvSpPr/>
          <p:nvPr userDrawn="1"/>
        </p:nvSpPr>
        <p:spPr>
          <a:xfrm>
            <a:off x="5102241" y="597060"/>
            <a:ext cx="5949692" cy="5949692"/>
          </a:xfrm>
          <a:prstGeom prst="ellipse">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0" name="Picture Placeholder 9">
            <a:extLst>
              <a:ext uri="{FF2B5EF4-FFF2-40B4-BE49-F238E27FC236}">
                <a16:creationId xmlns:a16="http://schemas.microsoft.com/office/drawing/2014/main" id="{E88E5310-5724-6031-306F-4110AC65EBDB}"/>
              </a:ext>
            </a:extLst>
          </p:cNvPr>
          <p:cNvSpPr>
            <a:spLocks noGrp="1" noChangeAspect="1"/>
          </p:cNvSpPr>
          <p:nvPr>
            <p:ph type="pic" sz="quarter" idx="10"/>
          </p:nvPr>
        </p:nvSpPr>
        <p:spPr>
          <a:xfrm>
            <a:off x="5001768" y="420624"/>
            <a:ext cx="5897880" cy="5897880"/>
          </a:xfrm>
          <a:prstGeom prst="ellipse">
            <a:avLst/>
          </a:prstGeom>
          <a:solidFill>
            <a:schemeClr val="accent1"/>
          </a:solidFill>
          <a:ln w="25400">
            <a:solidFill>
              <a:schemeClr val="tx1"/>
            </a:solidFill>
          </a:ln>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1202769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Quote">
    <p:bg>
      <p:bgPr>
        <a:solidFill>
          <a:schemeClr val="accent3"/>
        </a:solidFill>
        <a:effectLst/>
      </p:bgPr>
    </p:bg>
    <p:spTree>
      <p:nvGrpSpPr>
        <p:cNvPr id="1" name=""/>
        <p:cNvGrpSpPr/>
        <p:nvPr/>
      </p:nvGrpSpPr>
      <p:grpSpPr>
        <a:xfrm>
          <a:off x="0" y="0"/>
          <a:ext cx="0" cy="0"/>
          <a:chOff x="0" y="0"/>
          <a:chExt cx="0" cy="0"/>
        </a:xfrm>
      </p:grpSpPr>
      <p:sp>
        <p:nvSpPr>
          <p:cNvPr id="12" name="Google Shape;327;p33">
            <a:extLst>
              <a:ext uri="{FF2B5EF4-FFF2-40B4-BE49-F238E27FC236}">
                <a16:creationId xmlns:a16="http://schemas.microsoft.com/office/drawing/2014/main" id="{EA1EE280-E44E-F71B-ED1B-CA8CEDEE6175}"/>
              </a:ext>
            </a:extLst>
          </p:cNvPr>
          <p:cNvSpPr/>
          <p:nvPr userDrawn="1"/>
        </p:nvSpPr>
        <p:spPr>
          <a:xfrm>
            <a:off x="1087280" y="1161412"/>
            <a:ext cx="10221119" cy="4831742"/>
          </a:xfrm>
          <a:prstGeom prst="rect">
            <a:avLst/>
          </a:prstGeom>
          <a:solidFill>
            <a:schemeClr val="accent5"/>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accent2">
                  <a:lumMod val="20000"/>
                  <a:lumOff val="80000"/>
                </a:schemeClr>
              </a:solidFill>
              <a:latin typeface="Karla"/>
              <a:ea typeface="Karla"/>
              <a:cs typeface="Karla"/>
              <a:sym typeface="Karla"/>
            </a:endParaRPr>
          </a:p>
        </p:txBody>
      </p:sp>
      <p:sp>
        <p:nvSpPr>
          <p:cNvPr id="14" name="Google Shape;328;p33">
            <a:extLst>
              <a:ext uri="{FF2B5EF4-FFF2-40B4-BE49-F238E27FC236}">
                <a16:creationId xmlns:a16="http://schemas.microsoft.com/office/drawing/2014/main" id="{332C8624-D848-DF0C-9104-7A2655E4A0FE}"/>
              </a:ext>
            </a:extLst>
          </p:cNvPr>
          <p:cNvSpPr/>
          <p:nvPr userDrawn="1"/>
        </p:nvSpPr>
        <p:spPr>
          <a:xfrm>
            <a:off x="858371" y="800100"/>
            <a:ext cx="10221119" cy="4953001"/>
          </a:xfrm>
          <a:prstGeom prst="rect">
            <a:avLst/>
          </a:prstGeom>
          <a:solidFill>
            <a:schemeClr val="accent4"/>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b="0" i="0" u="none" strike="noStrike" cap="none" noProof="0">
              <a:solidFill>
                <a:schemeClr val="lt1"/>
              </a:solidFill>
              <a:latin typeface="Karla"/>
              <a:ea typeface="Karla"/>
              <a:cs typeface="Karla"/>
              <a:sym typeface="Karla"/>
            </a:endParaRPr>
          </a:p>
        </p:txBody>
      </p:sp>
      <p:sp>
        <p:nvSpPr>
          <p:cNvPr id="2" name="Title 1">
            <a:extLst>
              <a:ext uri="{FF2B5EF4-FFF2-40B4-BE49-F238E27FC236}">
                <a16:creationId xmlns:a16="http://schemas.microsoft.com/office/drawing/2014/main" id="{BF01426A-0740-2EB9-FC34-9C043459357E}"/>
              </a:ext>
            </a:extLst>
          </p:cNvPr>
          <p:cNvSpPr>
            <a:spLocks noGrp="1"/>
          </p:cNvSpPr>
          <p:nvPr>
            <p:ph type="title"/>
          </p:nvPr>
        </p:nvSpPr>
        <p:spPr>
          <a:xfrm>
            <a:off x="2862072" y="2322576"/>
            <a:ext cx="6473952" cy="1901952"/>
          </a:xfrm>
        </p:spPr>
        <p:txBody>
          <a:bodyPr anchor="ctr"/>
          <a:lstStyle>
            <a:lvl1pPr algn="l">
              <a:lnSpc>
                <a:spcPct val="90000"/>
              </a:lnSpc>
              <a:defRPr sz="4000"/>
            </a:lvl1pPr>
          </a:lstStyle>
          <a:p>
            <a:r>
              <a:rPr lang="en-US" noProof="0"/>
              <a:t>Click to edit Master title style</a:t>
            </a:r>
          </a:p>
        </p:txBody>
      </p:sp>
      <p:sp>
        <p:nvSpPr>
          <p:cNvPr id="18" name="Text Placeholder 15">
            <a:extLst>
              <a:ext uri="{FF2B5EF4-FFF2-40B4-BE49-F238E27FC236}">
                <a16:creationId xmlns:a16="http://schemas.microsoft.com/office/drawing/2014/main" id="{4817D722-78FF-E98D-229F-DDC8146F5572}"/>
              </a:ext>
            </a:extLst>
          </p:cNvPr>
          <p:cNvSpPr>
            <a:spLocks noGrp="1"/>
          </p:cNvSpPr>
          <p:nvPr>
            <p:ph type="body" sz="quarter" idx="15" hasCustomPrompt="1"/>
          </p:nvPr>
        </p:nvSpPr>
        <p:spPr>
          <a:xfrm>
            <a:off x="1027874" y="809103"/>
            <a:ext cx="1798955" cy="2062163"/>
          </a:xfrm>
        </p:spPr>
        <p:txBody>
          <a:bodyPr anchor="t"/>
          <a:lstStyle>
            <a:lvl1pPr marL="0" indent="0">
              <a:buNone/>
              <a:defRPr sz="25000" b="1">
                <a:solidFill>
                  <a:schemeClr val="tx2"/>
                </a:solidFill>
                <a:latin typeface="+mj-lt"/>
              </a:defRPr>
            </a:lvl1pPr>
          </a:lstStyle>
          <a:p>
            <a:pPr lvl="0"/>
            <a:r>
              <a:rPr lang="en-US" noProof="0"/>
              <a:t>“</a:t>
            </a:r>
          </a:p>
        </p:txBody>
      </p:sp>
      <p:sp>
        <p:nvSpPr>
          <p:cNvPr id="3" name="Content Placeholder 2">
            <a:extLst>
              <a:ext uri="{FF2B5EF4-FFF2-40B4-BE49-F238E27FC236}">
                <a16:creationId xmlns:a16="http://schemas.microsoft.com/office/drawing/2014/main" id="{A00F6C1B-F86D-84E1-F13C-1A2310E172C3}"/>
              </a:ext>
            </a:extLst>
          </p:cNvPr>
          <p:cNvSpPr>
            <a:spLocks noGrp="1"/>
          </p:cNvSpPr>
          <p:nvPr>
            <p:ph idx="1"/>
          </p:nvPr>
        </p:nvSpPr>
        <p:spPr>
          <a:xfrm>
            <a:off x="2862072" y="4334256"/>
            <a:ext cx="2340864" cy="585216"/>
          </a:xfrm>
        </p:spPr>
        <p:txBody>
          <a:bodyPr/>
          <a:lstStyle>
            <a:lvl1pPr marL="0" indent="0">
              <a:lnSpc>
                <a:spcPct val="100000"/>
              </a:lnSpc>
              <a:spcBef>
                <a:spcPts val="0"/>
              </a:spcBef>
              <a:buNone/>
              <a:defRPr sz="2000"/>
            </a:lvl1pPr>
          </a:lstStyle>
          <a:p>
            <a:pPr lvl="0"/>
            <a:r>
              <a:rPr lang="en-US" noProof="0"/>
              <a:t>Click to edit Master text styles</a:t>
            </a:r>
          </a:p>
        </p:txBody>
      </p:sp>
      <p:sp>
        <p:nvSpPr>
          <p:cNvPr id="17" name="Text Placeholder 15">
            <a:extLst>
              <a:ext uri="{FF2B5EF4-FFF2-40B4-BE49-F238E27FC236}">
                <a16:creationId xmlns:a16="http://schemas.microsoft.com/office/drawing/2014/main" id="{F9A35D83-86B3-5132-45B2-6382E8F3A4C2}"/>
              </a:ext>
            </a:extLst>
          </p:cNvPr>
          <p:cNvSpPr>
            <a:spLocks noGrp="1"/>
          </p:cNvSpPr>
          <p:nvPr>
            <p:ph type="body" sz="quarter" idx="14" hasCustomPrompt="1"/>
          </p:nvPr>
        </p:nvSpPr>
        <p:spPr>
          <a:xfrm>
            <a:off x="9281160" y="3957272"/>
            <a:ext cx="1798955" cy="2062163"/>
          </a:xfrm>
        </p:spPr>
        <p:txBody>
          <a:bodyPr/>
          <a:lstStyle>
            <a:lvl1pPr marL="0" indent="0">
              <a:buNone/>
              <a:defRPr sz="25000" b="1">
                <a:solidFill>
                  <a:schemeClr val="tx2"/>
                </a:solidFill>
                <a:latin typeface="+mj-lt"/>
              </a:defRPr>
            </a:lvl1pPr>
          </a:lstStyle>
          <a:p>
            <a:pPr lvl="0"/>
            <a:r>
              <a:rPr lang="en-US" noProof="0"/>
              <a:t>”</a:t>
            </a:r>
          </a:p>
        </p:txBody>
      </p:sp>
      <p:sp>
        <p:nvSpPr>
          <p:cNvPr id="7" name="Date Placeholder 6">
            <a:extLst>
              <a:ext uri="{FF2B5EF4-FFF2-40B4-BE49-F238E27FC236}">
                <a16:creationId xmlns:a16="http://schemas.microsoft.com/office/drawing/2014/main" id="{C1F53ABF-1C17-E7D0-EEB7-468CEDF285C7}"/>
              </a:ext>
            </a:extLst>
          </p:cNvPr>
          <p:cNvSpPr>
            <a:spLocks noGrp="1"/>
          </p:cNvSpPr>
          <p:nvPr>
            <p:ph type="dt" sz="half" idx="16"/>
          </p:nvPr>
        </p:nvSpPr>
        <p:spPr/>
        <p:txBody>
          <a:bodyPr/>
          <a:lstStyle/>
          <a:p>
            <a:r>
              <a:rPr lang="en-US" noProof="0"/>
              <a:t>20XX</a:t>
            </a:r>
          </a:p>
        </p:txBody>
      </p:sp>
      <p:sp>
        <p:nvSpPr>
          <p:cNvPr id="8" name="Footer Placeholder 7">
            <a:extLst>
              <a:ext uri="{FF2B5EF4-FFF2-40B4-BE49-F238E27FC236}">
                <a16:creationId xmlns:a16="http://schemas.microsoft.com/office/drawing/2014/main" id="{86A64DF1-77A3-B856-5F46-12724706B8A1}"/>
              </a:ext>
            </a:extLst>
          </p:cNvPr>
          <p:cNvSpPr>
            <a:spLocks noGrp="1"/>
          </p:cNvSpPr>
          <p:nvPr>
            <p:ph type="ftr" sz="quarter" idx="17"/>
          </p:nvPr>
        </p:nvSpPr>
        <p:spPr/>
        <p:txBody>
          <a:bodyPr/>
          <a:lstStyle/>
          <a:p>
            <a:r>
              <a:rPr lang="en-US" noProof="0"/>
              <a:t>Presentation title</a:t>
            </a:r>
          </a:p>
        </p:txBody>
      </p:sp>
      <p:sp>
        <p:nvSpPr>
          <p:cNvPr id="9" name="Slide Number Placeholder 8">
            <a:extLst>
              <a:ext uri="{FF2B5EF4-FFF2-40B4-BE49-F238E27FC236}">
                <a16:creationId xmlns:a16="http://schemas.microsoft.com/office/drawing/2014/main" id="{D8961FC7-9CAD-4B2D-A8F6-C172AF6D5EB1}"/>
              </a:ext>
            </a:extLst>
          </p:cNvPr>
          <p:cNvSpPr>
            <a:spLocks noGrp="1"/>
          </p:cNvSpPr>
          <p:nvPr>
            <p:ph type="sldNum" sz="quarter" idx="18"/>
          </p:nvPr>
        </p:nvSpPr>
        <p:spPr/>
        <p:txBody>
          <a:bodyPr/>
          <a:lstStyle/>
          <a:p>
            <a:fld id="{8D0AFDD5-844D-364D-8AEC-50CF4D36D55D}" type="slidenum">
              <a:rPr lang="en-US" noProof="0" smtClean="0"/>
              <a:pPr/>
              <a:t>‹#›</a:t>
            </a:fld>
            <a:endParaRPr lang="en-US" noProof="0"/>
          </a:p>
        </p:txBody>
      </p:sp>
    </p:spTree>
    <p:extLst>
      <p:ext uri="{BB962C8B-B14F-4D97-AF65-F5344CB8AC3E}">
        <p14:creationId xmlns:p14="http://schemas.microsoft.com/office/powerpoint/2010/main" val="2420236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hree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B1F4-E4E2-E27F-87D0-6DFE6637592C}"/>
              </a:ext>
            </a:extLst>
          </p:cNvPr>
          <p:cNvSpPr>
            <a:spLocks noGrp="1"/>
          </p:cNvSpPr>
          <p:nvPr>
            <p:ph type="title"/>
          </p:nvPr>
        </p:nvSpPr>
        <p:spPr/>
        <p:txBody>
          <a:bodyPr/>
          <a:lstStyle/>
          <a:p>
            <a:r>
              <a:rPr lang="en-US" noProof="0"/>
              <a:t>Click to edit Master title style</a:t>
            </a:r>
          </a:p>
        </p:txBody>
      </p:sp>
      <p:sp>
        <p:nvSpPr>
          <p:cNvPr id="7" name="Google Shape;1148;p53">
            <a:extLst>
              <a:ext uri="{FF2B5EF4-FFF2-40B4-BE49-F238E27FC236}">
                <a16:creationId xmlns:a16="http://schemas.microsoft.com/office/drawing/2014/main" id="{D76333E0-FAE0-3B63-28EE-BA834131593C}"/>
              </a:ext>
            </a:extLst>
          </p:cNvPr>
          <p:cNvSpPr/>
          <p:nvPr userDrawn="1"/>
        </p:nvSpPr>
        <p:spPr>
          <a:xfrm>
            <a:off x="8370942"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9" name="Google Shape;1148;p53">
            <a:extLst>
              <a:ext uri="{FF2B5EF4-FFF2-40B4-BE49-F238E27FC236}">
                <a16:creationId xmlns:a16="http://schemas.microsoft.com/office/drawing/2014/main" id="{1BF10461-2A6D-BD12-B1D7-5A73DDD367A8}"/>
              </a:ext>
            </a:extLst>
          </p:cNvPr>
          <p:cNvSpPr/>
          <p:nvPr userDrawn="1"/>
        </p:nvSpPr>
        <p:spPr>
          <a:xfrm>
            <a:off x="4599233"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8;p53">
            <a:extLst>
              <a:ext uri="{FF2B5EF4-FFF2-40B4-BE49-F238E27FC236}">
                <a16:creationId xmlns:a16="http://schemas.microsoft.com/office/drawing/2014/main" id="{B21F23CA-8996-2ED3-865E-9CBB7B3DEF01}"/>
              </a:ext>
            </a:extLst>
          </p:cNvPr>
          <p:cNvSpPr/>
          <p:nvPr userDrawn="1"/>
        </p:nvSpPr>
        <p:spPr>
          <a:xfrm>
            <a:off x="808072" y="2106081"/>
            <a:ext cx="3249570"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8" name="Text Placeholder 24">
            <a:extLst>
              <a:ext uri="{FF2B5EF4-FFF2-40B4-BE49-F238E27FC236}">
                <a16:creationId xmlns:a16="http://schemas.microsoft.com/office/drawing/2014/main" id="{BF16B1C6-54F0-43B5-701B-5ACB9DB37B75}"/>
              </a:ext>
            </a:extLst>
          </p:cNvPr>
          <p:cNvSpPr>
            <a:spLocks noGrp="1"/>
          </p:cNvSpPr>
          <p:nvPr>
            <p:ph type="body" sz="quarter" idx="14"/>
          </p:nvPr>
        </p:nvSpPr>
        <p:spPr>
          <a:xfrm>
            <a:off x="685800"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1" name="Content Placeholder 3">
            <a:extLst>
              <a:ext uri="{FF2B5EF4-FFF2-40B4-BE49-F238E27FC236}">
                <a16:creationId xmlns:a16="http://schemas.microsoft.com/office/drawing/2014/main" id="{86A122E7-1CF8-0AB9-3407-6E725320DC62}"/>
              </a:ext>
            </a:extLst>
          </p:cNvPr>
          <p:cNvSpPr>
            <a:spLocks noGrp="1"/>
          </p:cNvSpPr>
          <p:nvPr>
            <p:ph sz="half" idx="2"/>
          </p:nvPr>
        </p:nvSpPr>
        <p:spPr>
          <a:xfrm>
            <a:off x="932688"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9" name="Text Placeholder 24">
            <a:extLst>
              <a:ext uri="{FF2B5EF4-FFF2-40B4-BE49-F238E27FC236}">
                <a16:creationId xmlns:a16="http://schemas.microsoft.com/office/drawing/2014/main" id="{9B6C5E12-67C8-B5AA-FC61-A40F6C388F8B}"/>
              </a:ext>
            </a:extLst>
          </p:cNvPr>
          <p:cNvSpPr>
            <a:spLocks noGrp="1"/>
          </p:cNvSpPr>
          <p:nvPr>
            <p:ph type="body" sz="quarter" idx="16"/>
          </p:nvPr>
        </p:nvSpPr>
        <p:spPr>
          <a:xfrm>
            <a:off x="4480560"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2" name="Content Placeholder 3">
            <a:extLst>
              <a:ext uri="{FF2B5EF4-FFF2-40B4-BE49-F238E27FC236}">
                <a16:creationId xmlns:a16="http://schemas.microsoft.com/office/drawing/2014/main" id="{92BD99C3-C1A1-E89B-FB77-6221D2FBE9A6}"/>
              </a:ext>
            </a:extLst>
          </p:cNvPr>
          <p:cNvSpPr>
            <a:spLocks noGrp="1"/>
          </p:cNvSpPr>
          <p:nvPr>
            <p:ph sz="half" idx="13"/>
          </p:nvPr>
        </p:nvSpPr>
        <p:spPr>
          <a:xfrm>
            <a:off x="4715873"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24">
            <a:extLst>
              <a:ext uri="{FF2B5EF4-FFF2-40B4-BE49-F238E27FC236}">
                <a16:creationId xmlns:a16="http://schemas.microsoft.com/office/drawing/2014/main" id="{F5C0C473-4EA8-206C-EDC5-DAF92DC87E7B}"/>
              </a:ext>
            </a:extLst>
          </p:cNvPr>
          <p:cNvSpPr>
            <a:spLocks noGrp="1"/>
          </p:cNvSpPr>
          <p:nvPr>
            <p:ph type="body" sz="quarter" idx="19"/>
          </p:nvPr>
        </p:nvSpPr>
        <p:spPr>
          <a:xfrm>
            <a:off x="8247888" y="1956816"/>
            <a:ext cx="3246120"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3" name="Content Placeholder 3">
            <a:extLst>
              <a:ext uri="{FF2B5EF4-FFF2-40B4-BE49-F238E27FC236}">
                <a16:creationId xmlns:a16="http://schemas.microsoft.com/office/drawing/2014/main" id="{E3B2BF64-243E-E09B-24DD-86574712A72C}"/>
              </a:ext>
            </a:extLst>
          </p:cNvPr>
          <p:cNvSpPr>
            <a:spLocks noGrp="1"/>
          </p:cNvSpPr>
          <p:nvPr>
            <p:ph sz="half" idx="20"/>
          </p:nvPr>
        </p:nvSpPr>
        <p:spPr>
          <a:xfrm>
            <a:off x="8489914" y="2944368"/>
            <a:ext cx="2743200"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5" name="Slide Number Placeholder 4">
            <a:extLst>
              <a:ext uri="{FF2B5EF4-FFF2-40B4-BE49-F238E27FC236}">
                <a16:creationId xmlns:a16="http://schemas.microsoft.com/office/drawing/2014/main" id="{3A18DB23-E349-DF43-8126-A1F21B8C33C6}"/>
              </a:ext>
            </a:extLst>
          </p:cNvPr>
          <p:cNvSpPr>
            <a:spLocks noGrp="1"/>
          </p:cNvSpPr>
          <p:nvPr>
            <p:ph type="sldNum" sz="quarter" idx="12"/>
          </p:nvPr>
        </p:nvSpPr>
        <p:spPr/>
        <p:txBody>
          <a:body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6774F0D-57B5-C6EE-016C-501DC8D7E4F7}"/>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5DF0D283-938B-8E26-1C43-DC3AD65091B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3466939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wo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B1F4-E4E2-E27F-87D0-6DFE6637592C}"/>
              </a:ext>
            </a:extLst>
          </p:cNvPr>
          <p:cNvSpPr>
            <a:spLocks noGrp="1"/>
          </p:cNvSpPr>
          <p:nvPr>
            <p:ph type="title"/>
          </p:nvPr>
        </p:nvSpPr>
        <p:spPr/>
        <p:txBody>
          <a:bodyPr/>
          <a:lstStyle/>
          <a:p>
            <a:r>
              <a:rPr lang="en-US" noProof="0"/>
              <a:t>Click to edit Master title style</a:t>
            </a:r>
          </a:p>
        </p:txBody>
      </p:sp>
      <p:sp>
        <p:nvSpPr>
          <p:cNvPr id="7" name="Google Shape;1148;p53">
            <a:extLst>
              <a:ext uri="{FF2B5EF4-FFF2-40B4-BE49-F238E27FC236}">
                <a16:creationId xmlns:a16="http://schemas.microsoft.com/office/drawing/2014/main" id="{D76333E0-FAE0-3B63-28EE-BA834131593C}"/>
              </a:ext>
            </a:extLst>
          </p:cNvPr>
          <p:cNvSpPr/>
          <p:nvPr userDrawn="1"/>
        </p:nvSpPr>
        <p:spPr>
          <a:xfrm>
            <a:off x="6481182" y="2106081"/>
            <a:ext cx="5056632"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1" name="Google Shape;1148;p53">
            <a:extLst>
              <a:ext uri="{FF2B5EF4-FFF2-40B4-BE49-F238E27FC236}">
                <a16:creationId xmlns:a16="http://schemas.microsoft.com/office/drawing/2014/main" id="{B21F23CA-8996-2ED3-865E-9CBB7B3DEF01}"/>
              </a:ext>
            </a:extLst>
          </p:cNvPr>
          <p:cNvSpPr/>
          <p:nvPr userDrawn="1"/>
        </p:nvSpPr>
        <p:spPr>
          <a:xfrm>
            <a:off x="808072" y="2106081"/>
            <a:ext cx="5054248" cy="3987012"/>
          </a:xfrm>
          <a:prstGeom prst="rect">
            <a:avLst/>
          </a:prstGeom>
          <a:solidFill>
            <a:schemeClr val="accent2"/>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en-US" sz="1800" noProof="0">
              <a:solidFill>
                <a:schemeClr val="lt1"/>
              </a:solidFill>
              <a:latin typeface="Karla"/>
              <a:ea typeface="Karla"/>
              <a:cs typeface="Karla"/>
              <a:sym typeface="Karla"/>
            </a:endParaRPr>
          </a:p>
        </p:txBody>
      </p:sp>
      <p:sp>
        <p:nvSpPr>
          <p:cNvPr id="18" name="Text Placeholder 24">
            <a:extLst>
              <a:ext uri="{FF2B5EF4-FFF2-40B4-BE49-F238E27FC236}">
                <a16:creationId xmlns:a16="http://schemas.microsoft.com/office/drawing/2014/main" id="{BF16B1C6-54F0-43B5-701B-5ACB9DB37B75}"/>
              </a:ext>
            </a:extLst>
          </p:cNvPr>
          <p:cNvSpPr>
            <a:spLocks noGrp="1"/>
          </p:cNvSpPr>
          <p:nvPr>
            <p:ph type="body" sz="quarter" idx="14"/>
          </p:nvPr>
        </p:nvSpPr>
        <p:spPr>
          <a:xfrm>
            <a:off x="685800" y="1956816"/>
            <a:ext cx="5048882"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1" name="Content Placeholder 3">
            <a:extLst>
              <a:ext uri="{FF2B5EF4-FFF2-40B4-BE49-F238E27FC236}">
                <a16:creationId xmlns:a16="http://schemas.microsoft.com/office/drawing/2014/main" id="{86A122E7-1CF8-0AB9-3407-6E725320DC62}"/>
              </a:ext>
            </a:extLst>
          </p:cNvPr>
          <p:cNvSpPr>
            <a:spLocks noGrp="1"/>
          </p:cNvSpPr>
          <p:nvPr>
            <p:ph sz="half" idx="2"/>
          </p:nvPr>
        </p:nvSpPr>
        <p:spPr>
          <a:xfrm>
            <a:off x="932688" y="2944368"/>
            <a:ext cx="4604512"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24">
            <a:extLst>
              <a:ext uri="{FF2B5EF4-FFF2-40B4-BE49-F238E27FC236}">
                <a16:creationId xmlns:a16="http://schemas.microsoft.com/office/drawing/2014/main" id="{F5C0C473-4EA8-206C-EDC5-DAF92DC87E7B}"/>
              </a:ext>
            </a:extLst>
          </p:cNvPr>
          <p:cNvSpPr>
            <a:spLocks noGrp="1"/>
          </p:cNvSpPr>
          <p:nvPr>
            <p:ph type="body" sz="quarter" idx="19"/>
          </p:nvPr>
        </p:nvSpPr>
        <p:spPr>
          <a:xfrm>
            <a:off x="6358128" y="1956816"/>
            <a:ext cx="5047488" cy="3986784"/>
          </a:xfrm>
          <a:solidFill>
            <a:schemeClr val="accent5"/>
          </a:solidFill>
          <a:ln w="25400">
            <a:solidFill>
              <a:schemeClr val="dk1"/>
            </a:solidFill>
          </a:ln>
        </p:spPr>
        <p:txBody>
          <a:bodyPr lIns="320040" tIns="502920"/>
          <a:lstStyle>
            <a:lvl1pPr marL="0" indent="0" algn="l">
              <a:buFont typeface="Arial" panose="020B0604020202020204" pitchFamily="34" charset="0"/>
              <a:buNone/>
              <a:defRPr sz="2000">
                <a:latin typeface="+mj-lt"/>
              </a:defRPr>
            </a:lvl1pPr>
          </a:lstStyle>
          <a:p>
            <a:pPr lvl="0"/>
            <a:r>
              <a:rPr lang="en-US" noProof="0"/>
              <a:t>Click to edit Master text styles</a:t>
            </a:r>
          </a:p>
        </p:txBody>
      </p:sp>
      <p:sp>
        <p:nvSpPr>
          <p:cNvPr id="23" name="Content Placeholder 3">
            <a:extLst>
              <a:ext uri="{FF2B5EF4-FFF2-40B4-BE49-F238E27FC236}">
                <a16:creationId xmlns:a16="http://schemas.microsoft.com/office/drawing/2014/main" id="{E3B2BF64-243E-E09B-24DD-86574712A72C}"/>
              </a:ext>
            </a:extLst>
          </p:cNvPr>
          <p:cNvSpPr>
            <a:spLocks noGrp="1"/>
          </p:cNvSpPr>
          <p:nvPr>
            <p:ph sz="half" idx="20"/>
          </p:nvPr>
        </p:nvSpPr>
        <p:spPr>
          <a:xfrm>
            <a:off x="6600154" y="2944368"/>
            <a:ext cx="4608576" cy="2785100"/>
          </a:xfrm>
        </p:spPr>
        <p:txBody>
          <a:bodyPr anchor="t"/>
          <a:lstStyle>
            <a:lvl1pPr marL="0" indent="0">
              <a:lnSpc>
                <a:spcPct val="100000"/>
              </a:lnSpc>
              <a:spcBef>
                <a:spcPts val="0"/>
              </a:spcBef>
              <a:buSzPct val="50000"/>
              <a:buNone/>
              <a:defRPr sz="1600"/>
            </a:lvl1pPr>
            <a:lvl2pPr marL="274320" indent="-137160">
              <a:lnSpc>
                <a:spcPct val="100000"/>
              </a:lnSpc>
              <a:spcBef>
                <a:spcPts val="0"/>
              </a:spcBef>
              <a:buSzPct val="50000"/>
              <a:defRPr sz="1400"/>
            </a:lvl2pPr>
            <a:lvl3pPr marL="411480" indent="-137160">
              <a:lnSpc>
                <a:spcPct val="100000"/>
              </a:lnSpc>
              <a:spcBef>
                <a:spcPts val="0"/>
              </a:spcBef>
              <a:buSzPct val="50000"/>
              <a:defRPr sz="1200"/>
            </a:lvl3pPr>
            <a:lvl4pPr marL="548640" indent="-137160">
              <a:lnSpc>
                <a:spcPct val="100000"/>
              </a:lnSpc>
              <a:spcBef>
                <a:spcPts val="0"/>
              </a:spcBef>
              <a:buSzPct val="50000"/>
              <a:defRPr sz="1100"/>
            </a:lvl4pPr>
            <a:lvl5pPr indent="-137160">
              <a:buSzPct val="50000"/>
              <a:defRPr sz="11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5" name="Slide Number Placeholder 4">
            <a:extLst>
              <a:ext uri="{FF2B5EF4-FFF2-40B4-BE49-F238E27FC236}">
                <a16:creationId xmlns:a16="http://schemas.microsoft.com/office/drawing/2014/main" id="{3A18DB23-E349-DF43-8126-A1F21B8C33C6}"/>
              </a:ext>
            </a:extLst>
          </p:cNvPr>
          <p:cNvSpPr>
            <a:spLocks noGrp="1"/>
          </p:cNvSpPr>
          <p:nvPr>
            <p:ph type="sldNum" sz="quarter" idx="12"/>
          </p:nvPr>
        </p:nvSpPr>
        <p:spPr/>
        <p:txBody>
          <a:bodyPr/>
          <a:lstStyle/>
          <a:p>
            <a:fld id="{8D0AFDD5-844D-364D-8AEC-50CF4D36D55D}" type="slidenum">
              <a:rPr lang="en-US" noProof="0" smtClean="0"/>
              <a:pPr/>
              <a:t>‹#›</a:t>
            </a:fld>
            <a:endParaRPr lang="en-US" noProof="0"/>
          </a:p>
        </p:txBody>
      </p:sp>
      <p:sp>
        <p:nvSpPr>
          <p:cNvPr id="4" name="Footer Placeholder 3">
            <a:extLst>
              <a:ext uri="{FF2B5EF4-FFF2-40B4-BE49-F238E27FC236}">
                <a16:creationId xmlns:a16="http://schemas.microsoft.com/office/drawing/2014/main" id="{46774F0D-57B5-C6EE-016C-501DC8D7E4F7}"/>
              </a:ext>
            </a:extLst>
          </p:cNvPr>
          <p:cNvSpPr>
            <a:spLocks noGrp="1"/>
          </p:cNvSpPr>
          <p:nvPr>
            <p:ph type="ftr" sz="quarter" idx="11"/>
          </p:nvPr>
        </p:nvSpPr>
        <p:spPr/>
        <p:txBody>
          <a:bodyPr/>
          <a:lstStyle/>
          <a:p>
            <a:r>
              <a:rPr lang="en-US" noProof="0"/>
              <a:t>Presentation title</a:t>
            </a:r>
          </a:p>
        </p:txBody>
      </p:sp>
      <p:sp>
        <p:nvSpPr>
          <p:cNvPr id="3" name="Date Placeholder 2">
            <a:extLst>
              <a:ext uri="{FF2B5EF4-FFF2-40B4-BE49-F238E27FC236}">
                <a16:creationId xmlns:a16="http://schemas.microsoft.com/office/drawing/2014/main" id="{5DF0D283-938B-8E26-1C43-DC3AD65091BF}"/>
              </a:ext>
            </a:extLst>
          </p:cNvPr>
          <p:cNvSpPr>
            <a:spLocks noGrp="1"/>
          </p:cNvSpPr>
          <p:nvPr>
            <p:ph type="dt" sz="half" idx="10"/>
          </p:nvPr>
        </p:nvSpPr>
        <p:spPr/>
        <p:txBody>
          <a:bodyPr/>
          <a:lstStyle/>
          <a:p>
            <a:r>
              <a:rPr lang="en-US" noProof="0"/>
              <a:t>20XX</a:t>
            </a:r>
          </a:p>
        </p:txBody>
      </p:sp>
    </p:spTree>
    <p:extLst>
      <p:ext uri="{BB962C8B-B14F-4D97-AF65-F5344CB8AC3E}">
        <p14:creationId xmlns:p14="http://schemas.microsoft.com/office/powerpoint/2010/main" val="418909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noProof="0"/>
              <a:t>20XX</a:t>
            </a:r>
          </a:p>
        </p:txBody>
      </p:sp>
      <p:sp>
        <p:nvSpPr>
          <p:cNvPr id="5" name="Footer Placeholder 4"/>
          <p:cNvSpPr>
            <a:spLocks noGrp="1"/>
          </p:cNvSpPr>
          <p:nvPr>
            <p:ph type="ftr" sz="quarter" idx="11"/>
          </p:nvPr>
        </p:nvSpPr>
        <p:spPr/>
        <p:txBody>
          <a:bodyPr/>
          <a:lstStyle/>
          <a:p>
            <a:r>
              <a:rPr lang="en-US" noProof="0"/>
              <a:t>Presentation title</a:t>
            </a:r>
          </a:p>
        </p:txBody>
      </p:sp>
      <p:sp>
        <p:nvSpPr>
          <p:cNvPr id="6" name="Slide Number Placeholder 5"/>
          <p:cNvSpPr>
            <a:spLocks noGrp="1"/>
          </p:cNvSpPr>
          <p:nvPr>
            <p:ph type="sldNum" sz="quarter" idx="12"/>
          </p:nvPr>
        </p:nvSpPr>
        <p:spPr/>
        <p:txBody>
          <a:bodyPr/>
          <a:lstStyle/>
          <a:p>
            <a:fld id="{8D0AFDD5-844D-364D-8AEC-50CF4D36D55D}" type="slidenum">
              <a:rPr lang="en-US" noProof="0" smtClean="0"/>
              <a:t>‹#›</a:t>
            </a:fld>
            <a:endParaRPr lang="en-US" noProof="0"/>
          </a:p>
        </p:txBody>
      </p:sp>
    </p:spTree>
    <p:extLst>
      <p:ext uri="{BB962C8B-B14F-4D97-AF65-F5344CB8AC3E}">
        <p14:creationId xmlns:p14="http://schemas.microsoft.com/office/powerpoint/2010/main" val="3453035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8D0AFDD5-844D-364D-8AEC-50CF4D36D55D}" type="slidenum">
              <a:rPr lang="en-US" smtClean="0"/>
              <a:pPr/>
              <a:t>‹#›</a:t>
            </a:fld>
            <a:endParaRPr lang="en-US" dirty="0"/>
          </a:p>
        </p:txBody>
      </p:sp>
    </p:spTree>
    <p:extLst>
      <p:ext uri="{BB962C8B-B14F-4D97-AF65-F5344CB8AC3E}">
        <p14:creationId xmlns:p14="http://schemas.microsoft.com/office/powerpoint/2010/main" val="1934430603"/>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r>
              <a:rPr lang="en-US"/>
              <a:t>20XX</a:t>
            </a:r>
            <a:endParaRPr lang="en-US" dirty="0"/>
          </a:p>
        </p:txBody>
      </p:sp>
      <p:sp>
        <p:nvSpPr>
          <p:cNvPr id="9" name="Footer Placeholder 8"/>
          <p:cNvSpPr>
            <a:spLocks noGrp="1"/>
          </p:cNvSpPr>
          <p:nvPr>
            <p:ph type="ftr" sz="quarter" idx="11"/>
          </p:nvPr>
        </p:nvSpPr>
        <p:spPr/>
        <p:txBody>
          <a:bodyPr/>
          <a:lstStyle/>
          <a:p>
            <a:r>
              <a:rPr lang="en-US"/>
              <a:t>Presentation title</a:t>
            </a:r>
            <a:endParaRPr lang="en-US" dirty="0"/>
          </a:p>
        </p:txBody>
      </p:sp>
      <p:sp>
        <p:nvSpPr>
          <p:cNvPr id="10" name="Slide Number Placeholder 9"/>
          <p:cNvSpPr>
            <a:spLocks noGrp="1"/>
          </p:cNvSpPr>
          <p:nvPr>
            <p:ph type="sldNum" sz="quarter" idx="12"/>
          </p:nvPr>
        </p:nvSpPr>
        <p:spPr/>
        <p:txBody>
          <a:bodyPr/>
          <a:lstStyle/>
          <a:p>
            <a:fld id="{8D0AFDD5-844D-364D-8AEC-50CF4D36D55D}" type="slidenum">
              <a:rPr lang="en-US" smtClean="0"/>
              <a:pPr/>
              <a:t>‹#›</a:t>
            </a:fld>
            <a:endParaRPr lang="en-US" dirty="0"/>
          </a:p>
        </p:txBody>
      </p:sp>
    </p:spTree>
    <p:extLst>
      <p:ext uri="{BB962C8B-B14F-4D97-AF65-F5344CB8AC3E}">
        <p14:creationId xmlns:p14="http://schemas.microsoft.com/office/powerpoint/2010/main" val="143557355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r>
              <a:rPr lang="en-US"/>
              <a:t>20XX</a:t>
            </a:r>
            <a:endParaRPr lang="en-US" dirty="0"/>
          </a:p>
        </p:txBody>
      </p:sp>
      <p:sp>
        <p:nvSpPr>
          <p:cNvPr id="11" name="Footer Placeholder 10"/>
          <p:cNvSpPr>
            <a:spLocks noGrp="1"/>
          </p:cNvSpPr>
          <p:nvPr>
            <p:ph type="ftr" sz="quarter" idx="11"/>
          </p:nvPr>
        </p:nvSpPr>
        <p:spPr/>
        <p:txBody>
          <a:bodyPr/>
          <a:lstStyle/>
          <a:p>
            <a:r>
              <a:rPr lang="en-US"/>
              <a:t>Presentation title</a:t>
            </a:r>
            <a:endParaRPr lang="en-US" dirty="0"/>
          </a:p>
        </p:txBody>
      </p:sp>
      <p:sp>
        <p:nvSpPr>
          <p:cNvPr id="12" name="Slide Number Placeholder 11"/>
          <p:cNvSpPr>
            <a:spLocks noGrp="1"/>
          </p:cNvSpPr>
          <p:nvPr>
            <p:ph type="sldNum" sz="quarter" idx="12"/>
          </p:nvPr>
        </p:nvSpPr>
        <p:spPr/>
        <p:txBody>
          <a:bodyPr/>
          <a:lstStyle/>
          <a:p>
            <a:fld id="{8D0AFDD5-844D-364D-8AEC-50CF4D36D55D}" type="slidenum">
              <a:rPr lang="en-US" smtClean="0"/>
              <a:pPr/>
              <a:t>‹#›</a:t>
            </a:fld>
            <a:endParaRPr lang="en-US" dirty="0"/>
          </a:p>
        </p:txBody>
      </p:sp>
    </p:spTree>
    <p:extLst>
      <p:ext uri="{BB962C8B-B14F-4D97-AF65-F5344CB8AC3E}">
        <p14:creationId xmlns:p14="http://schemas.microsoft.com/office/powerpoint/2010/main" val="4192379201"/>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r>
              <a:rPr lang="en-US" noProof="0"/>
              <a:t>20XX</a:t>
            </a:r>
          </a:p>
        </p:txBody>
      </p:sp>
      <p:sp>
        <p:nvSpPr>
          <p:cNvPr id="7" name="Footer Placeholder 6"/>
          <p:cNvSpPr>
            <a:spLocks noGrp="1"/>
          </p:cNvSpPr>
          <p:nvPr>
            <p:ph type="ftr" sz="quarter" idx="11"/>
          </p:nvPr>
        </p:nvSpPr>
        <p:spPr/>
        <p:txBody>
          <a:bodyPr/>
          <a:lstStyle/>
          <a:p>
            <a:r>
              <a:rPr lang="en-US" noProof="0"/>
              <a:t>Presentation title</a:t>
            </a:r>
          </a:p>
        </p:txBody>
      </p:sp>
      <p:sp>
        <p:nvSpPr>
          <p:cNvPr id="8" name="Slide Number Placeholder 7"/>
          <p:cNvSpPr>
            <a:spLocks noGrp="1"/>
          </p:cNvSpPr>
          <p:nvPr>
            <p:ph type="sldNum" sz="quarter" idx="12"/>
          </p:nvPr>
        </p:nvSpPr>
        <p:spPr/>
        <p:txBody>
          <a:bodyPr/>
          <a:lstStyle/>
          <a:p>
            <a:fld id="{8D0AFDD5-844D-364D-8AEC-50CF4D36D55D}" type="slidenum">
              <a:rPr lang="en-US" noProof="0" smtClean="0"/>
              <a:t>‹#›</a:t>
            </a:fld>
            <a:endParaRPr lang="en-US" noProof="0"/>
          </a:p>
        </p:txBody>
      </p:sp>
    </p:spTree>
    <p:extLst>
      <p:ext uri="{BB962C8B-B14F-4D97-AF65-F5344CB8AC3E}">
        <p14:creationId xmlns:p14="http://schemas.microsoft.com/office/powerpoint/2010/main" val="269264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noProof="0"/>
              <a:t>20XX</a:t>
            </a:r>
          </a:p>
        </p:txBody>
      </p:sp>
      <p:sp>
        <p:nvSpPr>
          <p:cNvPr id="6" name="Footer Placeholder 5"/>
          <p:cNvSpPr>
            <a:spLocks noGrp="1"/>
          </p:cNvSpPr>
          <p:nvPr>
            <p:ph type="ftr" sz="quarter" idx="11"/>
          </p:nvPr>
        </p:nvSpPr>
        <p:spPr/>
        <p:txBody>
          <a:bodyPr/>
          <a:lstStyle/>
          <a:p>
            <a:r>
              <a:rPr lang="en-US" noProof="0"/>
              <a:t>Presentation title</a:t>
            </a:r>
          </a:p>
        </p:txBody>
      </p:sp>
      <p:sp>
        <p:nvSpPr>
          <p:cNvPr id="7" name="Slide Number Placeholder 6"/>
          <p:cNvSpPr>
            <a:spLocks noGrp="1"/>
          </p:cNvSpPr>
          <p:nvPr>
            <p:ph type="sldNum" sz="quarter" idx="12"/>
          </p:nvPr>
        </p:nvSpPr>
        <p:spPr/>
        <p:txBody>
          <a:bodyPr/>
          <a:lstStyle/>
          <a:p>
            <a:fld id="{8D0AFDD5-844D-364D-8AEC-50CF4D36D55D}" type="slidenum">
              <a:rPr lang="en-US" noProof="0" smtClean="0"/>
              <a:t>‹#›</a:t>
            </a:fld>
            <a:endParaRPr lang="en-US" noProof="0"/>
          </a:p>
        </p:txBody>
      </p:sp>
    </p:spTree>
    <p:extLst>
      <p:ext uri="{BB962C8B-B14F-4D97-AF65-F5344CB8AC3E}">
        <p14:creationId xmlns:p14="http://schemas.microsoft.com/office/powerpoint/2010/main" val="3948733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20XX</a:t>
            </a:r>
            <a:endParaRPr lang="en-US" dirty="0"/>
          </a:p>
        </p:txBody>
      </p:sp>
      <p:sp>
        <p:nvSpPr>
          <p:cNvPr id="9" name="Footer Placeholder 8"/>
          <p:cNvSpPr>
            <a:spLocks noGrp="1"/>
          </p:cNvSpPr>
          <p:nvPr>
            <p:ph type="ftr" sz="quarter" idx="11"/>
          </p:nvPr>
        </p:nvSpPr>
        <p:spPr/>
        <p:txBody>
          <a:bodyPr/>
          <a:lstStyle/>
          <a:p>
            <a:r>
              <a:rPr lang="en-US"/>
              <a:t>Presentation title</a:t>
            </a:r>
            <a:endParaRPr lang="en-US" dirty="0"/>
          </a:p>
        </p:txBody>
      </p:sp>
      <p:sp>
        <p:nvSpPr>
          <p:cNvPr id="10" name="Slide Number Placeholder 9"/>
          <p:cNvSpPr>
            <a:spLocks noGrp="1"/>
          </p:cNvSpPr>
          <p:nvPr>
            <p:ph type="sldNum" sz="quarter" idx="12"/>
          </p:nvPr>
        </p:nvSpPr>
        <p:spPr/>
        <p:txBody>
          <a:bodyPr/>
          <a:lstStyle/>
          <a:p>
            <a:fld id="{8D0AFDD5-844D-364D-8AEC-50CF4D36D55D}" type="slidenum">
              <a:rPr lang="en-US" smtClean="0"/>
              <a:pPr/>
              <a:t>‹#›</a:t>
            </a:fld>
            <a:endParaRPr lang="en-US" dirty="0"/>
          </a:p>
        </p:txBody>
      </p:sp>
    </p:spTree>
    <p:extLst>
      <p:ext uri="{BB962C8B-B14F-4D97-AF65-F5344CB8AC3E}">
        <p14:creationId xmlns:p14="http://schemas.microsoft.com/office/powerpoint/2010/main" val="2989662996"/>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20XX</a:t>
            </a:r>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a:t>Presentation title</a:t>
            </a:r>
            <a:endParaRPr lang="en-US" dirty="0"/>
          </a:p>
        </p:txBody>
      </p:sp>
      <p:sp>
        <p:nvSpPr>
          <p:cNvPr id="10" name="Slide Number Placeholder 9"/>
          <p:cNvSpPr>
            <a:spLocks noGrp="1"/>
          </p:cNvSpPr>
          <p:nvPr>
            <p:ph type="sldNum" sz="quarter" idx="12"/>
          </p:nvPr>
        </p:nvSpPr>
        <p:spPr/>
        <p:txBody>
          <a:bodyPr/>
          <a:lstStyle/>
          <a:p>
            <a:fld id="{8D0AFDD5-844D-364D-8AEC-50CF4D36D55D}" type="slidenum">
              <a:rPr lang="en-US" smtClean="0"/>
              <a:pPr/>
              <a:t>‹#›</a:t>
            </a:fld>
            <a:endParaRPr lang="en-US" dirty="0"/>
          </a:p>
        </p:txBody>
      </p:sp>
    </p:spTree>
    <p:extLst>
      <p:ext uri="{BB962C8B-B14F-4D97-AF65-F5344CB8AC3E}">
        <p14:creationId xmlns:p14="http://schemas.microsoft.com/office/powerpoint/2010/main" val="1778751996"/>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20XX</a:t>
            </a:r>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Presentation title</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8D0AFDD5-844D-364D-8AEC-50CF4D36D55D}" type="slidenum">
              <a:rPr lang="en-US" smtClean="0"/>
              <a:pPr/>
              <a:t>‹#›</a:t>
            </a:fld>
            <a:endParaRPr lang="en-US" dirty="0"/>
          </a:p>
        </p:txBody>
      </p:sp>
      <p:cxnSp>
        <p:nvCxnSpPr>
          <p:cNvPr id="8" name="Straight Connector 7">
            <a:extLst>
              <a:ext uri="{FF2B5EF4-FFF2-40B4-BE49-F238E27FC236}">
                <a16:creationId xmlns:a16="http://schemas.microsoft.com/office/drawing/2014/main" id="{D6DF9AA6-4158-65AA-B6EA-93C9179B1CB2}"/>
              </a:ext>
            </a:extLst>
          </p:cNvPr>
          <p:cNvCxnSpPr>
            <a:cxnSpLocks/>
          </p:cNvCxnSpPr>
          <p:nvPr userDrawn="1"/>
        </p:nvCxnSpPr>
        <p:spPr>
          <a:xfrm>
            <a:off x="0" y="6535885"/>
            <a:ext cx="838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77CAD36-BF47-1488-0B3D-124B09B00814}"/>
              </a:ext>
            </a:extLst>
          </p:cNvPr>
          <p:cNvCxnSpPr>
            <a:cxnSpLocks/>
          </p:cNvCxnSpPr>
          <p:nvPr userDrawn="1"/>
        </p:nvCxnSpPr>
        <p:spPr>
          <a:xfrm>
            <a:off x="1205025" y="6535885"/>
            <a:ext cx="41605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4A91B69-BCD0-C77A-2B99-9C52D3E6574F}"/>
              </a:ext>
            </a:extLst>
          </p:cNvPr>
          <p:cNvCxnSpPr>
            <a:cxnSpLocks/>
          </p:cNvCxnSpPr>
          <p:nvPr userDrawn="1"/>
        </p:nvCxnSpPr>
        <p:spPr>
          <a:xfrm>
            <a:off x="6802120" y="6528812"/>
            <a:ext cx="38404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6F7034-964D-ABE9-714F-D29538A52C0B}"/>
              </a:ext>
            </a:extLst>
          </p:cNvPr>
          <p:cNvCxnSpPr>
            <a:cxnSpLocks/>
          </p:cNvCxnSpPr>
          <p:nvPr userDrawn="1"/>
        </p:nvCxnSpPr>
        <p:spPr>
          <a:xfrm>
            <a:off x="11276341" y="6528816"/>
            <a:ext cx="914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549179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40" r:id="rId12"/>
    <p:sldLayoutId id="2147483741" r:id="rId13"/>
    <p:sldLayoutId id="2147483742" r:id="rId14"/>
    <p:sldLayoutId id="2147483748" r:id="rId15"/>
    <p:sldLayoutId id="2147483669" r:id="rId16"/>
  </p:sldLayoutIdLst>
  <p:hf hdr="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ittlemiraclescharity.org.uk/sensorycircuits"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68D10-52FC-614F-89A5-4F793BEFE8EF}"/>
              </a:ext>
            </a:extLst>
          </p:cNvPr>
          <p:cNvSpPr>
            <a:spLocks noGrp="1"/>
          </p:cNvSpPr>
          <p:nvPr>
            <p:ph type="title"/>
          </p:nvPr>
        </p:nvSpPr>
        <p:spPr/>
        <p:txBody>
          <a:bodyPr/>
          <a:lstStyle/>
          <a:p>
            <a:r>
              <a:rPr lang="en-US" dirty="0"/>
              <a:t>Sensory Circuits</a:t>
            </a:r>
          </a:p>
        </p:txBody>
      </p:sp>
      <p:sp>
        <p:nvSpPr>
          <p:cNvPr id="11" name="Text Placeholder 10">
            <a:extLst>
              <a:ext uri="{FF2B5EF4-FFF2-40B4-BE49-F238E27FC236}">
                <a16:creationId xmlns:a16="http://schemas.microsoft.com/office/drawing/2014/main" id="{15C5FD85-E72E-D48C-0D76-91EA628295DE}"/>
              </a:ext>
            </a:extLst>
          </p:cNvPr>
          <p:cNvSpPr>
            <a:spLocks noGrp="1"/>
          </p:cNvSpPr>
          <p:nvPr>
            <p:ph type="body" idx="1"/>
          </p:nvPr>
        </p:nvSpPr>
        <p:spPr/>
        <p:txBody>
          <a:bodyPr/>
          <a:lstStyle/>
          <a:p>
            <a:r>
              <a:rPr lang="en-US" altLang="zh-CN" dirty="0"/>
              <a:t>A brief introduction</a:t>
            </a:r>
          </a:p>
        </p:txBody>
      </p:sp>
      <p:pic>
        <p:nvPicPr>
          <p:cNvPr id="10" name="Picture Placeholder 9" descr="A picture containing person, group&#10;&#10;Description automatically generated">
            <a:extLst>
              <a:ext uri="{FF2B5EF4-FFF2-40B4-BE49-F238E27FC236}">
                <a16:creationId xmlns:a16="http://schemas.microsoft.com/office/drawing/2014/main" id="{3CE6E049-46E9-1291-7C49-A07A899D289A}"/>
              </a:ext>
            </a:extLst>
          </p:cNvPr>
          <p:cNvPicPr>
            <a:picLocks noGrp="1" noChangeAspect="1"/>
          </p:cNvPicPr>
          <p:nvPr>
            <p:ph type="pic" sz="quarter" idx="10"/>
          </p:nvPr>
        </p:nvPicPr>
        <p:blipFill>
          <a:blip r:embed="rId2"/>
          <a:srcRect l="13211" r="13211"/>
          <a:stretch>
            <a:fillRect/>
          </a:stretch>
        </p:blipFill>
        <p:spPr/>
      </p:pic>
    </p:spTree>
    <p:extLst>
      <p:ext uri="{BB962C8B-B14F-4D97-AF65-F5344CB8AC3E}">
        <p14:creationId xmlns:p14="http://schemas.microsoft.com/office/powerpoint/2010/main" val="37522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5BC0F7-9BAB-2ADE-CF39-13047262085B}"/>
              </a:ext>
            </a:extLst>
          </p:cNvPr>
          <p:cNvSpPr>
            <a:spLocks noGrp="1"/>
          </p:cNvSpPr>
          <p:nvPr>
            <p:ph type="title"/>
          </p:nvPr>
        </p:nvSpPr>
        <p:spPr>
          <a:xfrm>
            <a:off x="843280" y="1190752"/>
            <a:ext cx="6471920" cy="3828288"/>
          </a:xfrm>
        </p:spPr>
        <p:txBody>
          <a:bodyPr>
            <a:normAutofit/>
          </a:bodyPr>
          <a:lstStyle/>
          <a:p>
            <a:r>
              <a:rPr lang="en-GB" sz="1600" b="1" i="0">
                <a:solidFill>
                  <a:schemeClr val="accent5">
                    <a:lumMod val="20000"/>
                    <a:lumOff val="80000"/>
                  </a:schemeClr>
                </a:solidFill>
                <a:effectLst/>
                <a:latin typeface="Roboto" panose="020B0604020202020204" pitchFamily="2" charset="0"/>
              </a:rPr>
              <a:t>Sensory Integration</a:t>
            </a:r>
            <a:r>
              <a:rPr lang="en-GB" sz="1600" b="0" i="0">
                <a:solidFill>
                  <a:schemeClr val="accent5">
                    <a:lumMod val="20000"/>
                    <a:lumOff val="80000"/>
                  </a:schemeClr>
                </a:solidFill>
                <a:effectLst/>
                <a:latin typeface="Roboto" panose="020B0604020202020204" pitchFamily="2" charset="0"/>
              </a:rPr>
              <a:t> is the process by which the brain receives, organises and processes all the information received from the senses. The senses include touch, sight, hearing, smell, taste, body position and movement (proprioception) and balance/position against gravity (vestibular). The information received from these senses help us to make sense of the world. Effective sensory integration and processing enables us to respond appropriately to different stimuli in our environment and informs our everyday functioning.</a:t>
            </a:r>
            <a:br>
              <a:rPr lang="en-GB" sz="1600" b="0" i="0">
                <a:solidFill>
                  <a:schemeClr val="accent5">
                    <a:lumMod val="20000"/>
                    <a:lumOff val="80000"/>
                  </a:schemeClr>
                </a:solidFill>
                <a:effectLst/>
                <a:latin typeface="Roboto" panose="020B0604020202020204" pitchFamily="2" charset="0"/>
              </a:rPr>
            </a:br>
            <a:r>
              <a:rPr lang="en-GB" sz="1600" b="0" i="0">
                <a:solidFill>
                  <a:schemeClr val="accent5">
                    <a:lumMod val="20000"/>
                    <a:lumOff val="80000"/>
                  </a:schemeClr>
                </a:solidFill>
                <a:effectLst/>
                <a:latin typeface="Roboto" panose="020B0604020202020204" pitchFamily="2" charset="0"/>
              </a:rPr>
              <a:t/>
            </a:r>
            <a:br>
              <a:rPr lang="en-GB" sz="1600" b="0" i="0">
                <a:solidFill>
                  <a:schemeClr val="accent5">
                    <a:lumMod val="20000"/>
                    <a:lumOff val="80000"/>
                  </a:schemeClr>
                </a:solidFill>
                <a:effectLst/>
                <a:latin typeface="Roboto" panose="020B0604020202020204" pitchFamily="2" charset="0"/>
              </a:rPr>
            </a:br>
            <a:r>
              <a:rPr lang="en-GB" sz="1600" b="0" i="0">
                <a:solidFill>
                  <a:schemeClr val="accent5">
                    <a:lumMod val="20000"/>
                    <a:lumOff val="80000"/>
                  </a:schemeClr>
                </a:solidFill>
                <a:effectLst/>
                <a:latin typeface="Roboto" panose="02000000000000000000" pitchFamily="2" charset="0"/>
              </a:rPr>
              <a:t>A sensory circuit is a form of sensory integration intervention. It involves a sequence of physical activities that are designed to </a:t>
            </a:r>
            <a:r>
              <a:rPr lang="en-GB" sz="1600" b="1" i="0">
                <a:solidFill>
                  <a:schemeClr val="accent5">
                    <a:lumMod val="20000"/>
                    <a:lumOff val="80000"/>
                  </a:schemeClr>
                </a:solidFill>
                <a:effectLst/>
                <a:latin typeface="Roboto" panose="02000000000000000000" pitchFamily="2" charset="0"/>
              </a:rPr>
              <a:t>alert</a:t>
            </a:r>
            <a:r>
              <a:rPr lang="en-GB" sz="1600" b="0" i="0">
                <a:solidFill>
                  <a:schemeClr val="accent5">
                    <a:lumMod val="20000"/>
                    <a:lumOff val="80000"/>
                  </a:schemeClr>
                </a:solidFill>
                <a:effectLst/>
                <a:latin typeface="Roboto" panose="02000000000000000000" pitchFamily="2" charset="0"/>
              </a:rPr>
              <a:t>, </a:t>
            </a:r>
            <a:r>
              <a:rPr lang="en-GB" sz="1600" b="1" i="0">
                <a:solidFill>
                  <a:schemeClr val="accent5">
                    <a:lumMod val="20000"/>
                    <a:lumOff val="80000"/>
                  </a:schemeClr>
                </a:solidFill>
                <a:effectLst/>
                <a:latin typeface="Roboto" panose="02000000000000000000" pitchFamily="2" charset="0"/>
              </a:rPr>
              <a:t>organise</a:t>
            </a:r>
            <a:r>
              <a:rPr lang="en-GB" sz="1600">
                <a:solidFill>
                  <a:schemeClr val="accent5">
                    <a:lumMod val="20000"/>
                    <a:lumOff val="80000"/>
                  </a:schemeClr>
                </a:solidFill>
                <a:latin typeface="Roboto" panose="02000000000000000000" pitchFamily="2" charset="0"/>
              </a:rPr>
              <a:t> </a:t>
            </a:r>
            <a:r>
              <a:rPr lang="en-GB" sz="1600" b="0" i="0">
                <a:solidFill>
                  <a:schemeClr val="accent5">
                    <a:lumMod val="20000"/>
                    <a:lumOff val="80000"/>
                  </a:schemeClr>
                </a:solidFill>
                <a:effectLst/>
                <a:latin typeface="Roboto" panose="02000000000000000000" pitchFamily="2" charset="0"/>
              </a:rPr>
              <a:t>and </a:t>
            </a:r>
            <a:r>
              <a:rPr lang="en-GB" sz="1600" b="1" i="0">
                <a:solidFill>
                  <a:schemeClr val="accent5">
                    <a:lumMod val="20000"/>
                    <a:lumOff val="80000"/>
                  </a:schemeClr>
                </a:solidFill>
                <a:effectLst/>
                <a:latin typeface="Roboto" panose="02000000000000000000" pitchFamily="2" charset="0"/>
              </a:rPr>
              <a:t>calm</a:t>
            </a:r>
            <a:r>
              <a:rPr lang="en-GB" sz="1600">
                <a:solidFill>
                  <a:schemeClr val="accent5">
                    <a:lumMod val="20000"/>
                    <a:lumOff val="80000"/>
                  </a:schemeClr>
                </a:solidFill>
                <a:latin typeface="Roboto" panose="02000000000000000000" pitchFamily="2" charset="0"/>
              </a:rPr>
              <a:t> </a:t>
            </a:r>
            <a:r>
              <a:rPr lang="en-GB" sz="1600" b="0" i="0">
                <a:solidFill>
                  <a:schemeClr val="accent5">
                    <a:lumMod val="20000"/>
                    <a:lumOff val="80000"/>
                  </a:schemeClr>
                </a:solidFill>
                <a:effectLst/>
                <a:latin typeface="Roboto" panose="02000000000000000000" pitchFamily="2" charset="0"/>
              </a:rPr>
              <a:t>the child. The sensory circuit aims to facilitate sensory processing to help children regulate and organise their senses in order to achieve the ‘just right’ or optimum level of alertness required for effective learning. The circuit should be an active, physical and fun activity that children enjoy doing.</a:t>
            </a:r>
            <a:r>
              <a:rPr lang="en-US" sz="1600">
                <a:solidFill>
                  <a:schemeClr val="accent5">
                    <a:lumMod val="20000"/>
                    <a:lumOff val="80000"/>
                  </a:schemeClr>
                </a:solidFill>
                <a:sym typeface="DM Sans Medium"/>
              </a:rPr>
              <a:t/>
            </a:r>
            <a:br>
              <a:rPr lang="en-US" sz="1600">
                <a:solidFill>
                  <a:schemeClr val="accent5">
                    <a:lumMod val="20000"/>
                    <a:lumOff val="80000"/>
                  </a:schemeClr>
                </a:solidFill>
                <a:sym typeface="DM Sans Medium"/>
              </a:rPr>
            </a:br>
            <a:endParaRPr lang="en-US" sz="1600" dirty="0">
              <a:solidFill>
                <a:schemeClr val="accent5">
                  <a:lumMod val="20000"/>
                  <a:lumOff val="80000"/>
                </a:schemeClr>
              </a:solidFill>
            </a:endParaRPr>
          </a:p>
        </p:txBody>
      </p:sp>
      <p:sp>
        <p:nvSpPr>
          <p:cNvPr id="4" name="Content Placeholder 3">
            <a:extLst>
              <a:ext uri="{FF2B5EF4-FFF2-40B4-BE49-F238E27FC236}">
                <a16:creationId xmlns:a16="http://schemas.microsoft.com/office/drawing/2014/main" id="{F7F72EA7-7448-EA7A-DE1C-33CD1331CDA4}"/>
              </a:ext>
            </a:extLst>
          </p:cNvPr>
          <p:cNvSpPr>
            <a:spLocks noGrp="1"/>
          </p:cNvSpPr>
          <p:nvPr>
            <p:ph idx="1"/>
          </p:nvPr>
        </p:nvSpPr>
        <p:spPr>
          <a:xfrm>
            <a:off x="812800" y="4537508"/>
            <a:ext cx="7195312" cy="1172464"/>
          </a:xfrm>
        </p:spPr>
        <p:txBody>
          <a:bodyPr/>
          <a:lstStyle/>
          <a:p>
            <a:r>
              <a:rPr lang="en-GB">
                <a:hlinkClick r:id="rId2"/>
              </a:rPr>
              <a:t>Little Miracles - Sensory Circuits (littlemiraclescharity.org.uk)</a:t>
            </a:r>
            <a:r>
              <a:rPr lang="en-GB"/>
              <a:t> </a:t>
            </a:r>
            <a:endParaRPr lang="en-US" dirty="0"/>
          </a:p>
        </p:txBody>
      </p:sp>
      <p:sp>
        <p:nvSpPr>
          <p:cNvPr id="7" name="Slide Number Placeholder 6">
            <a:extLst>
              <a:ext uri="{FF2B5EF4-FFF2-40B4-BE49-F238E27FC236}">
                <a16:creationId xmlns:a16="http://schemas.microsoft.com/office/drawing/2014/main" id="{AA825C49-A1AB-D377-2071-D29B1E667AA9}"/>
              </a:ext>
            </a:extLst>
          </p:cNvPr>
          <p:cNvSpPr>
            <a:spLocks noGrp="1"/>
          </p:cNvSpPr>
          <p:nvPr>
            <p:ph type="sldNum" sz="quarter" idx="12"/>
          </p:nvPr>
        </p:nvSpPr>
        <p:spPr/>
        <p:txBody>
          <a:bodyPr/>
          <a:lstStyle/>
          <a:p>
            <a:fld id="{8D0AFDD5-844D-364D-8AEC-50CF4D36D55D}" type="slidenum">
              <a:rPr lang="en-US" smtClean="0"/>
              <a:pPr/>
              <a:t>2</a:t>
            </a:fld>
            <a:endParaRPr lang="en-US" dirty="0"/>
          </a:p>
        </p:txBody>
      </p:sp>
      <p:pic>
        <p:nvPicPr>
          <p:cNvPr id="13" name="Picture Placeholder 12">
            <a:extLst>
              <a:ext uri="{FF2B5EF4-FFF2-40B4-BE49-F238E27FC236}">
                <a16:creationId xmlns:a16="http://schemas.microsoft.com/office/drawing/2014/main" id="{8CA909B6-D6B1-D236-95DA-DFE8B169EBFF}"/>
              </a:ext>
            </a:extLst>
          </p:cNvPr>
          <p:cNvPicPr>
            <a:picLocks noGrp="1" noChangeAspect="1"/>
          </p:cNvPicPr>
          <p:nvPr>
            <p:ph type="pic" sz="quarter" idx="13"/>
          </p:nvPr>
        </p:nvPicPr>
        <p:blipFill>
          <a:blip r:embed="rId3"/>
          <a:srcRect l="7396" r="7396"/>
          <a:stretch>
            <a:fillRect/>
          </a:stretch>
        </p:blipFill>
        <p:spPr/>
      </p:pic>
    </p:spTree>
    <p:extLst>
      <p:ext uri="{BB962C8B-B14F-4D97-AF65-F5344CB8AC3E}">
        <p14:creationId xmlns:p14="http://schemas.microsoft.com/office/powerpoint/2010/main" val="3780002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0750929C-496C-419D-93BC-D4ABBE462EF5}"/>
              </a:ext>
            </a:extLst>
          </p:cNvPr>
          <p:cNvSpPr>
            <a:spLocks noGrp="1"/>
          </p:cNvSpPr>
          <p:nvPr>
            <p:ph sz="half" idx="13"/>
          </p:nvPr>
        </p:nvSpPr>
        <p:spPr/>
        <p:txBody>
          <a:bodyPr/>
          <a:lstStyle/>
          <a:p>
            <a:r>
              <a:rPr lang="en-US" dirty="0"/>
              <a:t>Pursue scalable customer service through sustainable strategies​</a:t>
            </a:r>
            <a:br>
              <a:rPr lang="en-US" dirty="0"/>
            </a:br>
            <a:r>
              <a:rPr lang="en-US" dirty="0"/>
              <a:t/>
            </a:r>
            <a:br>
              <a:rPr lang="en-US" dirty="0"/>
            </a:br>
            <a:r>
              <a:rPr lang="en-US" dirty="0"/>
              <a:t>Engage top-line web services with cutting-edge deliverables​</a:t>
            </a:r>
          </a:p>
          <a:p>
            <a:endParaRPr lang="en-US" dirty="0"/>
          </a:p>
        </p:txBody>
      </p:sp>
      <p:sp>
        <p:nvSpPr>
          <p:cNvPr id="8" name="Content Placeholder 7">
            <a:extLst>
              <a:ext uri="{FF2B5EF4-FFF2-40B4-BE49-F238E27FC236}">
                <a16:creationId xmlns:a16="http://schemas.microsoft.com/office/drawing/2014/main" id="{ABC5E498-99B3-E3F4-A9B8-F11B4B9B0F27}"/>
              </a:ext>
            </a:extLst>
          </p:cNvPr>
          <p:cNvSpPr>
            <a:spLocks noGrp="1"/>
          </p:cNvSpPr>
          <p:nvPr>
            <p:ph sz="half" idx="20"/>
          </p:nvPr>
        </p:nvSpPr>
        <p:spPr/>
        <p:txBody>
          <a:bodyPr/>
          <a:lstStyle/>
          <a:p>
            <a:r>
              <a:rPr lang="en-US" dirty="0"/>
              <a:t>Cultivate one-to-one customer service with robust ideas​</a:t>
            </a:r>
            <a:br>
              <a:rPr lang="en-US" dirty="0"/>
            </a:br>
            <a:r>
              <a:rPr lang="en-US" dirty="0"/>
              <a:t/>
            </a:r>
            <a:br>
              <a:rPr lang="en-US" dirty="0"/>
            </a:br>
            <a:r>
              <a:rPr lang="en-US" dirty="0"/>
              <a:t>Maximize timely deliverables for real-time schemas</a:t>
            </a:r>
          </a:p>
          <a:p>
            <a:endParaRPr lang="en-US" dirty="0"/>
          </a:p>
        </p:txBody>
      </p:sp>
      <p:sp>
        <p:nvSpPr>
          <p:cNvPr id="32" name="Slide Number Placeholder 31">
            <a:extLst>
              <a:ext uri="{FF2B5EF4-FFF2-40B4-BE49-F238E27FC236}">
                <a16:creationId xmlns:a16="http://schemas.microsoft.com/office/drawing/2014/main" id="{25633612-F774-0CAE-9E5C-D01184B43E6F}"/>
              </a:ext>
            </a:extLst>
          </p:cNvPr>
          <p:cNvSpPr>
            <a:spLocks noGrp="1"/>
          </p:cNvSpPr>
          <p:nvPr>
            <p:ph type="sldNum" sz="quarter" idx="12"/>
          </p:nvPr>
        </p:nvSpPr>
        <p:spPr/>
        <p:txBody>
          <a:bodyPr/>
          <a:lstStyle/>
          <a:p>
            <a:fld id="{8D0AFDD5-844D-364D-8AEC-50CF4D36D55D}" type="slidenum">
              <a:rPr lang="en-US" smtClean="0"/>
              <a:pPr/>
              <a:t>3</a:t>
            </a:fld>
            <a:endParaRPr lang="en-US" dirty="0"/>
          </a:p>
        </p:txBody>
      </p:sp>
      <p:sp>
        <p:nvSpPr>
          <p:cNvPr id="31" name="Footer Placeholder 30">
            <a:extLst>
              <a:ext uri="{FF2B5EF4-FFF2-40B4-BE49-F238E27FC236}">
                <a16:creationId xmlns:a16="http://schemas.microsoft.com/office/drawing/2014/main" id="{C2B4FE06-34C7-A80C-5DBE-4F5168C9EBDC}"/>
              </a:ext>
            </a:extLst>
          </p:cNvPr>
          <p:cNvSpPr>
            <a:spLocks noGrp="1"/>
          </p:cNvSpPr>
          <p:nvPr>
            <p:ph type="ftr" sz="quarter" idx="11"/>
          </p:nvPr>
        </p:nvSpPr>
        <p:spPr/>
        <p:txBody>
          <a:bodyPr/>
          <a:lstStyle/>
          <a:p>
            <a:r>
              <a:rPr lang="en-US" dirty="0"/>
              <a:t>Presentation title</a:t>
            </a:r>
          </a:p>
        </p:txBody>
      </p:sp>
      <p:sp>
        <p:nvSpPr>
          <p:cNvPr id="30" name="Date Placeholder 29">
            <a:extLst>
              <a:ext uri="{FF2B5EF4-FFF2-40B4-BE49-F238E27FC236}">
                <a16:creationId xmlns:a16="http://schemas.microsoft.com/office/drawing/2014/main" id="{E227DBC0-C280-AC5C-C7A8-FF8D56C9DFE5}"/>
              </a:ext>
            </a:extLst>
          </p:cNvPr>
          <p:cNvSpPr>
            <a:spLocks noGrp="1"/>
          </p:cNvSpPr>
          <p:nvPr>
            <p:ph type="dt" sz="half" idx="10"/>
          </p:nvPr>
        </p:nvSpPr>
        <p:spPr/>
        <p:txBody>
          <a:bodyPr/>
          <a:lstStyle/>
          <a:p>
            <a:r>
              <a:rPr lang="en-US" dirty="0"/>
              <a:t>20XX</a:t>
            </a:r>
          </a:p>
        </p:txBody>
      </p:sp>
      <p:sp>
        <p:nvSpPr>
          <p:cNvPr id="12" name="Content Placeholder 11">
            <a:extLst>
              <a:ext uri="{FF2B5EF4-FFF2-40B4-BE49-F238E27FC236}">
                <a16:creationId xmlns:a16="http://schemas.microsoft.com/office/drawing/2014/main" id="{6CB6E3B2-9323-3CAB-82FD-43EEC45C3609}"/>
              </a:ext>
            </a:extLst>
          </p:cNvPr>
          <p:cNvSpPr>
            <a:spLocks noGrp="1"/>
          </p:cNvSpPr>
          <p:nvPr>
            <p:ph sz="half" idx="2"/>
          </p:nvPr>
        </p:nvSpPr>
        <p:spPr/>
        <p:txBody>
          <a:bodyPr/>
          <a:lstStyle/>
          <a:p>
            <a:endParaRPr lang="en-GB"/>
          </a:p>
        </p:txBody>
      </p:sp>
      <p:sp>
        <p:nvSpPr>
          <p:cNvPr id="14" name="Text Placeholder 13">
            <a:extLst>
              <a:ext uri="{FF2B5EF4-FFF2-40B4-BE49-F238E27FC236}">
                <a16:creationId xmlns:a16="http://schemas.microsoft.com/office/drawing/2014/main" id="{3E5CE0FF-DC93-D738-1641-19BD063FDC14}"/>
              </a:ext>
            </a:extLst>
          </p:cNvPr>
          <p:cNvSpPr>
            <a:spLocks noGrp="1"/>
          </p:cNvSpPr>
          <p:nvPr>
            <p:ph type="body" sz="quarter" idx="14"/>
          </p:nvPr>
        </p:nvSpPr>
        <p:spPr/>
        <p:txBody>
          <a:bodyPr/>
          <a:lstStyle/>
          <a:p>
            <a:r>
              <a:rPr lang="en-GB" dirty="0">
                <a:solidFill>
                  <a:schemeClr val="accent5">
                    <a:lumMod val="20000"/>
                    <a:lumOff val="80000"/>
                  </a:schemeClr>
                </a:solidFill>
              </a:rPr>
              <a:t>ALERTING</a:t>
            </a:r>
          </a:p>
          <a:p>
            <a:endParaRPr lang="en-GB" dirty="0">
              <a:solidFill>
                <a:schemeClr val="accent5">
                  <a:lumMod val="20000"/>
                  <a:lumOff val="80000"/>
                </a:schemeClr>
              </a:solidFill>
            </a:endParaRPr>
          </a:p>
          <a:p>
            <a:r>
              <a:rPr lang="en-GB" dirty="0">
                <a:solidFill>
                  <a:schemeClr val="accent5">
                    <a:lumMod val="20000"/>
                    <a:lumOff val="80000"/>
                  </a:schemeClr>
                </a:solidFill>
              </a:rPr>
              <a:t>Activities that involved rapid, repeated movements of the head and body. This helps prepare the brain for learning.  </a:t>
            </a:r>
          </a:p>
          <a:p>
            <a:endParaRPr lang="en-GB" dirty="0"/>
          </a:p>
        </p:txBody>
      </p:sp>
      <p:sp>
        <p:nvSpPr>
          <p:cNvPr id="16" name="Text Placeholder 15">
            <a:extLst>
              <a:ext uri="{FF2B5EF4-FFF2-40B4-BE49-F238E27FC236}">
                <a16:creationId xmlns:a16="http://schemas.microsoft.com/office/drawing/2014/main" id="{59E8B404-B782-970D-169A-904412C0320A}"/>
              </a:ext>
            </a:extLst>
          </p:cNvPr>
          <p:cNvSpPr>
            <a:spLocks noGrp="1"/>
          </p:cNvSpPr>
          <p:nvPr>
            <p:ph type="body" sz="quarter" idx="16"/>
          </p:nvPr>
        </p:nvSpPr>
        <p:spPr/>
        <p:txBody>
          <a:bodyPr/>
          <a:lstStyle/>
          <a:p>
            <a:r>
              <a:rPr lang="en-GB" dirty="0">
                <a:solidFill>
                  <a:schemeClr val="accent5">
                    <a:lumMod val="20000"/>
                    <a:lumOff val="80000"/>
                  </a:schemeClr>
                </a:solidFill>
              </a:rPr>
              <a:t>ORGANISING</a:t>
            </a:r>
          </a:p>
          <a:p>
            <a:endParaRPr lang="en-GB" dirty="0">
              <a:solidFill>
                <a:schemeClr val="accent5">
                  <a:lumMod val="20000"/>
                  <a:lumOff val="80000"/>
                </a:schemeClr>
              </a:solidFill>
            </a:endParaRPr>
          </a:p>
          <a:p>
            <a:r>
              <a:rPr lang="en-GB" dirty="0">
                <a:solidFill>
                  <a:schemeClr val="accent5">
                    <a:lumMod val="20000"/>
                    <a:lumOff val="80000"/>
                  </a:schemeClr>
                </a:solidFill>
              </a:rPr>
              <a:t>Activities that require children to plan their approach or involve doing more than one thing at a time in a set sequence. This supports focus. </a:t>
            </a:r>
          </a:p>
          <a:p>
            <a:endParaRPr lang="en-GB" dirty="0"/>
          </a:p>
        </p:txBody>
      </p:sp>
      <p:sp>
        <p:nvSpPr>
          <p:cNvPr id="18" name="Text Placeholder 17">
            <a:extLst>
              <a:ext uri="{FF2B5EF4-FFF2-40B4-BE49-F238E27FC236}">
                <a16:creationId xmlns:a16="http://schemas.microsoft.com/office/drawing/2014/main" id="{392A677B-1F42-DBE8-74E2-984768AE588E}"/>
              </a:ext>
            </a:extLst>
          </p:cNvPr>
          <p:cNvSpPr>
            <a:spLocks noGrp="1"/>
          </p:cNvSpPr>
          <p:nvPr>
            <p:ph type="body" sz="quarter" idx="19"/>
          </p:nvPr>
        </p:nvSpPr>
        <p:spPr/>
        <p:txBody>
          <a:bodyPr/>
          <a:lstStyle/>
          <a:p>
            <a:r>
              <a:rPr lang="en-GB" dirty="0">
                <a:solidFill>
                  <a:schemeClr val="accent5">
                    <a:lumMod val="20000"/>
                    <a:lumOff val="80000"/>
                  </a:schemeClr>
                </a:solidFill>
              </a:rPr>
              <a:t>CALMING</a:t>
            </a:r>
          </a:p>
          <a:p>
            <a:endParaRPr lang="en-GB" dirty="0">
              <a:solidFill>
                <a:schemeClr val="accent5">
                  <a:lumMod val="20000"/>
                  <a:lumOff val="80000"/>
                </a:schemeClr>
              </a:solidFill>
            </a:endParaRPr>
          </a:p>
          <a:p>
            <a:r>
              <a:rPr lang="en-GB" dirty="0">
                <a:solidFill>
                  <a:schemeClr val="accent5">
                    <a:lumMod val="20000"/>
                    <a:lumOff val="80000"/>
                  </a:schemeClr>
                </a:solidFill>
              </a:rPr>
              <a:t>Activities often involving breathing or deep pressure. This helps ground the children, making sure they’re calm when they return to class. </a:t>
            </a:r>
          </a:p>
          <a:p>
            <a:endParaRPr lang="en-GB" dirty="0"/>
          </a:p>
        </p:txBody>
      </p:sp>
    </p:spTree>
    <p:extLst>
      <p:ext uri="{BB962C8B-B14F-4D97-AF65-F5344CB8AC3E}">
        <p14:creationId xmlns:p14="http://schemas.microsoft.com/office/powerpoint/2010/main" val="3095245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16E8D-F725-5549-D79B-2197F3311E34}"/>
              </a:ext>
            </a:extLst>
          </p:cNvPr>
          <p:cNvSpPr>
            <a:spLocks noGrp="1"/>
          </p:cNvSpPr>
          <p:nvPr>
            <p:ph type="title"/>
          </p:nvPr>
        </p:nvSpPr>
        <p:spPr>
          <a:xfrm>
            <a:off x="1307592" y="1174496"/>
            <a:ext cx="6473952" cy="1901952"/>
          </a:xfrm>
        </p:spPr>
        <p:txBody>
          <a:bodyPr>
            <a:normAutofit/>
          </a:bodyPr>
          <a:lstStyle/>
          <a:p>
            <a:r>
              <a:rPr lang="en-US" dirty="0"/>
              <a:t>Let’s give it a go!</a:t>
            </a:r>
          </a:p>
        </p:txBody>
      </p:sp>
      <p:sp>
        <p:nvSpPr>
          <p:cNvPr id="3" name="Date Placeholder 2">
            <a:extLst>
              <a:ext uri="{FF2B5EF4-FFF2-40B4-BE49-F238E27FC236}">
                <a16:creationId xmlns:a16="http://schemas.microsoft.com/office/drawing/2014/main" id="{F0A0E4D9-A114-4773-6B3B-37FA10EAB08F}"/>
              </a:ext>
            </a:extLst>
          </p:cNvPr>
          <p:cNvSpPr>
            <a:spLocks noGrp="1"/>
          </p:cNvSpPr>
          <p:nvPr>
            <p:ph type="dt" sz="half" idx="16"/>
          </p:nvPr>
        </p:nvSpPr>
        <p:spPr/>
        <p:txBody>
          <a:bodyPr/>
          <a:lstStyle/>
          <a:p>
            <a:r>
              <a:rPr lang="en-US" dirty="0"/>
              <a:t>20XX</a:t>
            </a:r>
          </a:p>
        </p:txBody>
      </p:sp>
      <p:sp>
        <p:nvSpPr>
          <p:cNvPr id="7" name="Footer Placeholder 6">
            <a:extLst>
              <a:ext uri="{FF2B5EF4-FFF2-40B4-BE49-F238E27FC236}">
                <a16:creationId xmlns:a16="http://schemas.microsoft.com/office/drawing/2014/main" id="{64C00235-80DB-8E65-4FFA-23DF4C0DE0E6}"/>
              </a:ext>
            </a:extLst>
          </p:cNvPr>
          <p:cNvSpPr>
            <a:spLocks noGrp="1"/>
          </p:cNvSpPr>
          <p:nvPr>
            <p:ph type="ftr" sz="quarter" idx="17"/>
          </p:nvPr>
        </p:nvSpPr>
        <p:spPr/>
        <p:txBody>
          <a:bodyPr/>
          <a:lstStyle/>
          <a:p>
            <a:r>
              <a:rPr lang="en-US" dirty="0"/>
              <a:t>Presentation title</a:t>
            </a:r>
          </a:p>
        </p:txBody>
      </p:sp>
      <p:sp>
        <p:nvSpPr>
          <p:cNvPr id="8" name="Slide Number Placeholder 7">
            <a:extLst>
              <a:ext uri="{FF2B5EF4-FFF2-40B4-BE49-F238E27FC236}">
                <a16:creationId xmlns:a16="http://schemas.microsoft.com/office/drawing/2014/main" id="{A07AC1F3-FBD2-24FF-608E-1D301D279213}"/>
              </a:ext>
            </a:extLst>
          </p:cNvPr>
          <p:cNvSpPr>
            <a:spLocks noGrp="1"/>
          </p:cNvSpPr>
          <p:nvPr>
            <p:ph type="sldNum" sz="quarter" idx="18"/>
          </p:nvPr>
        </p:nvSpPr>
        <p:spPr/>
        <p:txBody>
          <a:bodyPr/>
          <a:lstStyle/>
          <a:p>
            <a:fld id="{8D0AFDD5-844D-364D-8AEC-50CF4D36D55D}" type="slidenum">
              <a:rPr lang="en-US" smtClean="0"/>
              <a:pPr/>
              <a:t>4</a:t>
            </a:fld>
            <a:endParaRPr lang="en-US" dirty="0"/>
          </a:p>
        </p:txBody>
      </p:sp>
      <p:sp>
        <p:nvSpPr>
          <p:cNvPr id="15" name="TextBox 14">
            <a:extLst>
              <a:ext uri="{FF2B5EF4-FFF2-40B4-BE49-F238E27FC236}">
                <a16:creationId xmlns:a16="http://schemas.microsoft.com/office/drawing/2014/main" id="{423B48FA-2474-9DC7-F3E2-DB92C901FAB1}"/>
              </a:ext>
            </a:extLst>
          </p:cNvPr>
          <p:cNvSpPr txBox="1"/>
          <p:nvPr/>
        </p:nvSpPr>
        <p:spPr>
          <a:xfrm>
            <a:off x="1381760" y="3076448"/>
            <a:ext cx="9083040" cy="646331"/>
          </a:xfrm>
          <a:prstGeom prst="rect">
            <a:avLst/>
          </a:prstGeom>
          <a:noFill/>
        </p:spPr>
        <p:txBody>
          <a:bodyPr wrap="square" rtlCol="0">
            <a:spAutoFit/>
          </a:bodyPr>
          <a:lstStyle/>
          <a:p>
            <a:r>
              <a:rPr lang="en-GB" dirty="0"/>
              <a:t>We’d love to take some photos to share on our school website. Please let us know if you would prefer not to have your picture taken. </a:t>
            </a:r>
          </a:p>
        </p:txBody>
      </p:sp>
    </p:spTree>
    <p:extLst>
      <p:ext uri="{BB962C8B-B14F-4D97-AF65-F5344CB8AC3E}">
        <p14:creationId xmlns:p14="http://schemas.microsoft.com/office/powerpoint/2010/main" val="61328899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A78568-A730-4D3B-A489-FD854E91254A}">
  <ds:schemaRefs>
    <ds:schemaRef ds:uri="http://schemas.microsoft.com/sharepoint/v3/contenttype/forms"/>
  </ds:schemaRefs>
</ds:datastoreItem>
</file>

<file path=customXml/itemProps2.xml><?xml version="1.0" encoding="utf-8"?>
<ds:datastoreItem xmlns:ds="http://schemas.openxmlformats.org/officeDocument/2006/customXml" ds:itemID="{61D9A46C-D3F3-4D45-B248-B831C6B5FC85}">
  <ds:schemaRef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16c05727-aa75-4e4a-9b5f-8a80a1165891"/>
    <ds:schemaRef ds:uri="230e9df3-be65-4c73-a93b-d1236ebd677e"/>
    <ds:schemaRef ds:uri="http://schemas.microsoft.com/office/2006/metadata/properties"/>
    <ds:schemaRef ds:uri="71af3243-3dd4-4a8d-8c0d-dd76da1f02a5"/>
    <ds:schemaRef ds:uri="http://purl.org/dc/dcmitype/"/>
    <ds:schemaRef ds:uri="http://www.w3.org/XML/1998/namespace"/>
    <ds:schemaRef ds:uri="http://purl.org/dc/elements/1.1/"/>
    <ds:schemaRef ds:uri="http://schemas.microsoft.com/sharepoint/v3"/>
  </ds:schemaRefs>
</ds:datastoreItem>
</file>

<file path=customXml/itemProps3.xml><?xml version="1.0" encoding="utf-8"?>
<ds:datastoreItem xmlns:ds="http://schemas.openxmlformats.org/officeDocument/2006/customXml" ds:itemID="{A7D90517-43A3-4BC6-B197-5C7B7D3DBC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TM03457475[[fn=Frame]]</Template>
  <TotalTime>43</TotalTime>
  <Words>336</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Calibri</vt:lpstr>
      <vt:lpstr>Corbel</vt:lpstr>
      <vt:lpstr>DM Sans Medium</vt:lpstr>
      <vt:lpstr>Karla</vt:lpstr>
      <vt:lpstr>Roboto</vt:lpstr>
      <vt:lpstr>Wingdings 2</vt:lpstr>
      <vt:lpstr>幼圆</vt:lpstr>
      <vt:lpstr>Frame</vt:lpstr>
      <vt:lpstr>Sensory Circuits</vt:lpstr>
      <vt:lpstr>Sensory Integration is the process by which the brain receives, organises and processes all the information received from the senses. The senses include touch, sight, hearing, smell, taste, body position and movement (proprioception) and balance/position against gravity (vestibular). The information received from these senses help us to make sense of the world. Effective sensory integration and processing enables us to respond appropriately to different stimuli in our environment and informs our everyday functioning.  A sensory circuit is a form of sensory integration intervention. It involves a sequence of physical activities that are designed to alert, organise and calm the child. The sensory circuit aims to facilitate sensory processing to help children regulate and organise their senses in order to achieve the ‘just right’ or optimum level of alertness required for effective learning. The circuit should be an active, physical and fun activity that children enjoy doing. </vt:lpstr>
      <vt:lpstr>PowerPoint Presentation</vt:lpstr>
      <vt:lpstr>Let’s give it a go!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SEND Café</dc:title>
  <dc:creator>Elizabeth Marshall</dc:creator>
  <cp:lastModifiedBy>Elizabeth Marshall</cp:lastModifiedBy>
  <cp:revision>3</cp:revision>
  <dcterms:created xsi:type="dcterms:W3CDTF">2022-12-07T19:31:52Z</dcterms:created>
  <dcterms:modified xsi:type="dcterms:W3CDTF">2022-12-15T12:16:40Z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