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30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544d131f8c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544d131f8c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544d131f8c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544d131f8c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544d131f8c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544d131f8c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544d131f8c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544d131f8c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544d131f8c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544d131f8c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544d131f8c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544d131f8c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544d131f8c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2544d131f8c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544d131f8c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544d131f8c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544d131f8c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544d131f8c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5473232aa8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25473232aa8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544d131f8c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544d131f8c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544d131f8c_0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544d131f8c_0_2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5473232aa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25473232aa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5473232aa8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25473232aa8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544d131f8c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2544d131f8c_0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54a23ef5b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254a23ef5b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254a23ef5b3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254a23ef5b3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544d131f8c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544d131f8c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5473232aa8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5473232aa8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5473232aa8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5473232aa8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544d131f8c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544d131f8c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544d131f8c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544d131f8c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544d131f8c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544d131f8c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544d131f8c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544d131f8c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-25"/>
            <a:ext cx="9144000" cy="51435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905250" y="2155500"/>
            <a:ext cx="7333500" cy="1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Using</a:t>
            </a:r>
            <a:endParaRPr sz="6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app</a:t>
            </a:r>
            <a:endParaRPr sz="6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3100" y="963950"/>
            <a:ext cx="2545650" cy="96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7224" y="360325"/>
            <a:ext cx="5090775" cy="458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2"/>
          <p:cNvSpPr txBox="1"/>
          <p:nvPr/>
        </p:nvSpPr>
        <p:spPr>
          <a:xfrm>
            <a:off x="457200" y="437025"/>
            <a:ext cx="3432000" cy="43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570899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You can log in as your child and help them ‘spend’ their Gems, style their Boomer character or even let them record their own reading.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2"/>
          <p:cNvSpPr/>
          <p:nvPr/>
        </p:nvSpPr>
        <p:spPr>
          <a:xfrm>
            <a:off x="0" y="4780175"/>
            <a:ext cx="9144000" cy="3633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9" name="Google Shape;15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6213" y="4411850"/>
            <a:ext cx="731574" cy="731574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2"/>
          <p:cNvSpPr/>
          <p:nvPr/>
        </p:nvSpPr>
        <p:spPr>
          <a:xfrm>
            <a:off x="5717100" y="56050"/>
            <a:ext cx="2969700" cy="5052300"/>
          </a:xfrm>
          <a:prstGeom prst="roundRect">
            <a:avLst>
              <a:gd name="adj" fmla="val 5662"/>
            </a:avLst>
          </a:prstGeom>
          <a:gradFill>
            <a:gsLst>
              <a:gs pos="0">
                <a:srgbClr val="4D4D4D"/>
              </a:gs>
              <a:gs pos="100000">
                <a:srgbClr val="0000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1" name="Google Shape;161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14837" y="292850"/>
            <a:ext cx="2574225" cy="4578702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2"/>
          <p:cNvSpPr/>
          <p:nvPr/>
        </p:nvSpPr>
        <p:spPr>
          <a:xfrm>
            <a:off x="3491550" y="1074450"/>
            <a:ext cx="1760100" cy="2994600"/>
          </a:xfrm>
          <a:prstGeom prst="roundRect">
            <a:avLst>
              <a:gd name="adj" fmla="val 5662"/>
            </a:avLst>
          </a:prstGeom>
          <a:gradFill>
            <a:gsLst>
              <a:gs pos="0">
                <a:srgbClr val="4D4D4D"/>
              </a:gs>
              <a:gs pos="100000">
                <a:srgbClr val="0000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3" name="Google Shape;163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08754" y="1214807"/>
            <a:ext cx="1525815" cy="27139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4" name="Google Shape;164;p22"/>
          <p:cNvCxnSpPr/>
          <p:nvPr/>
        </p:nvCxnSpPr>
        <p:spPr>
          <a:xfrm rot="10800000" flipH="1">
            <a:off x="4812200" y="2708075"/>
            <a:ext cx="908700" cy="6300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5" name="Google Shape;165;p22"/>
          <p:cNvSpPr/>
          <p:nvPr/>
        </p:nvSpPr>
        <p:spPr>
          <a:xfrm>
            <a:off x="3931100" y="2521025"/>
            <a:ext cx="881100" cy="386700"/>
          </a:xfrm>
          <a:prstGeom prst="ellipse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 txBox="1"/>
          <p:nvPr/>
        </p:nvSpPr>
        <p:spPr>
          <a:xfrm>
            <a:off x="457200" y="437025"/>
            <a:ext cx="3129900" cy="43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570899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To help you set aside regular reading time you can create reminders to read at home.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3"/>
          <p:cNvSpPr/>
          <p:nvPr/>
        </p:nvSpPr>
        <p:spPr>
          <a:xfrm>
            <a:off x="0" y="4780175"/>
            <a:ext cx="9144000" cy="3633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2" name="Google Shape;17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6213" y="4411850"/>
            <a:ext cx="731574" cy="731574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3"/>
          <p:cNvSpPr/>
          <p:nvPr/>
        </p:nvSpPr>
        <p:spPr>
          <a:xfrm>
            <a:off x="5717100" y="56050"/>
            <a:ext cx="2969700" cy="5052300"/>
          </a:xfrm>
          <a:prstGeom prst="roundRect">
            <a:avLst>
              <a:gd name="adj" fmla="val 5662"/>
            </a:avLst>
          </a:prstGeom>
          <a:gradFill>
            <a:gsLst>
              <a:gs pos="0">
                <a:srgbClr val="4D4D4D"/>
              </a:gs>
              <a:gs pos="100000">
                <a:srgbClr val="0000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4" name="Google Shape;174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14837" y="292850"/>
            <a:ext cx="2574225" cy="4578702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3"/>
          <p:cNvSpPr/>
          <p:nvPr/>
        </p:nvSpPr>
        <p:spPr>
          <a:xfrm>
            <a:off x="3491550" y="1074450"/>
            <a:ext cx="1760100" cy="2994600"/>
          </a:xfrm>
          <a:prstGeom prst="roundRect">
            <a:avLst>
              <a:gd name="adj" fmla="val 5662"/>
            </a:avLst>
          </a:prstGeom>
          <a:gradFill>
            <a:gsLst>
              <a:gs pos="0">
                <a:srgbClr val="4D4D4D"/>
              </a:gs>
              <a:gs pos="100000">
                <a:srgbClr val="0000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6" name="Google Shape;176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08754" y="1214807"/>
            <a:ext cx="1525815" cy="27139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7" name="Google Shape;177;p23"/>
          <p:cNvCxnSpPr>
            <a:stCxn id="178" idx="6"/>
          </p:cNvCxnSpPr>
          <p:nvPr/>
        </p:nvCxnSpPr>
        <p:spPr>
          <a:xfrm rot="10800000" flipH="1">
            <a:off x="4870725" y="3017850"/>
            <a:ext cx="844800" cy="16800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8" name="Google Shape;178;p23"/>
          <p:cNvSpPr/>
          <p:nvPr/>
        </p:nvSpPr>
        <p:spPr>
          <a:xfrm>
            <a:off x="3872625" y="2853000"/>
            <a:ext cx="998100" cy="363300"/>
          </a:xfrm>
          <a:prstGeom prst="ellipse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4"/>
          <p:cNvSpPr txBox="1"/>
          <p:nvPr/>
        </p:nvSpPr>
        <p:spPr>
          <a:xfrm>
            <a:off x="457200" y="437025"/>
            <a:ext cx="4607700" cy="43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570899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The menu lets you: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0" marR="5708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457200" marR="570899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more children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570899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Edit account details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570899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View help guides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5708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4"/>
          <p:cNvSpPr/>
          <p:nvPr/>
        </p:nvSpPr>
        <p:spPr>
          <a:xfrm>
            <a:off x="0" y="4780175"/>
            <a:ext cx="9144000" cy="3633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5" name="Google Shape;18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6213" y="4411850"/>
            <a:ext cx="731574" cy="731574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4"/>
          <p:cNvSpPr/>
          <p:nvPr/>
        </p:nvSpPr>
        <p:spPr>
          <a:xfrm>
            <a:off x="5717100" y="56050"/>
            <a:ext cx="2969700" cy="5052300"/>
          </a:xfrm>
          <a:prstGeom prst="roundRect">
            <a:avLst>
              <a:gd name="adj" fmla="val 5662"/>
            </a:avLst>
          </a:prstGeom>
          <a:gradFill>
            <a:gsLst>
              <a:gs pos="0">
                <a:srgbClr val="4D4D4D"/>
              </a:gs>
              <a:gs pos="100000">
                <a:srgbClr val="0000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7" name="Google Shape;187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14837" y="292850"/>
            <a:ext cx="2574225" cy="4578702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4"/>
          <p:cNvSpPr/>
          <p:nvPr/>
        </p:nvSpPr>
        <p:spPr>
          <a:xfrm>
            <a:off x="4284225" y="1074450"/>
            <a:ext cx="1760100" cy="2994600"/>
          </a:xfrm>
          <a:prstGeom prst="roundRect">
            <a:avLst>
              <a:gd name="adj" fmla="val 5662"/>
            </a:avLst>
          </a:prstGeom>
          <a:gradFill>
            <a:gsLst>
              <a:gs pos="0">
                <a:srgbClr val="4D4D4D"/>
              </a:gs>
              <a:gs pos="100000">
                <a:srgbClr val="0000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9" name="Google Shape;189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01429" y="1214807"/>
            <a:ext cx="1525815" cy="2713913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4"/>
          <p:cNvSpPr/>
          <p:nvPr/>
        </p:nvSpPr>
        <p:spPr>
          <a:xfrm>
            <a:off x="5652375" y="1281800"/>
            <a:ext cx="336300" cy="329400"/>
          </a:xfrm>
          <a:prstGeom prst="ellipse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5"/>
          <p:cNvSpPr/>
          <p:nvPr/>
        </p:nvSpPr>
        <p:spPr>
          <a:xfrm>
            <a:off x="0" y="-25"/>
            <a:ext cx="9144000" cy="51435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5"/>
          <p:cNvSpPr txBox="1"/>
          <p:nvPr/>
        </p:nvSpPr>
        <p:spPr>
          <a:xfrm>
            <a:off x="905250" y="2155500"/>
            <a:ext cx="7333500" cy="1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Adding a book</a:t>
            </a:r>
            <a:endParaRPr sz="6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Google Shape;197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99175" y="963950"/>
            <a:ext cx="2545650" cy="96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 txBox="1"/>
          <p:nvPr/>
        </p:nvSpPr>
        <p:spPr>
          <a:xfrm>
            <a:off x="457200" y="437025"/>
            <a:ext cx="3378300" cy="43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570899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If your child’s book isn’t already added it’s easy to do so.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0" marR="570899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Click the + button and select ‘Add Book.’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6"/>
          <p:cNvSpPr/>
          <p:nvPr/>
        </p:nvSpPr>
        <p:spPr>
          <a:xfrm>
            <a:off x="0" y="4780175"/>
            <a:ext cx="9144000" cy="3633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4" name="Google Shape;20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6213" y="4411850"/>
            <a:ext cx="731574" cy="731574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6"/>
          <p:cNvSpPr/>
          <p:nvPr/>
        </p:nvSpPr>
        <p:spPr>
          <a:xfrm>
            <a:off x="5717100" y="56050"/>
            <a:ext cx="2969700" cy="5052300"/>
          </a:xfrm>
          <a:prstGeom prst="roundRect">
            <a:avLst>
              <a:gd name="adj" fmla="val 5662"/>
            </a:avLst>
          </a:prstGeom>
          <a:gradFill>
            <a:gsLst>
              <a:gs pos="0">
                <a:srgbClr val="4D4D4D"/>
              </a:gs>
              <a:gs pos="100000">
                <a:srgbClr val="0000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6" name="Google Shape;206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14837" y="292850"/>
            <a:ext cx="2574225" cy="4578702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6"/>
          <p:cNvSpPr/>
          <p:nvPr/>
        </p:nvSpPr>
        <p:spPr>
          <a:xfrm>
            <a:off x="3491550" y="1074450"/>
            <a:ext cx="1760100" cy="2994600"/>
          </a:xfrm>
          <a:prstGeom prst="roundRect">
            <a:avLst>
              <a:gd name="adj" fmla="val 5662"/>
            </a:avLst>
          </a:prstGeom>
          <a:gradFill>
            <a:gsLst>
              <a:gs pos="0">
                <a:srgbClr val="4D4D4D"/>
              </a:gs>
              <a:gs pos="100000">
                <a:srgbClr val="0000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8" name="Google Shape;208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08754" y="1214807"/>
            <a:ext cx="1525815" cy="2713913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6"/>
          <p:cNvSpPr/>
          <p:nvPr/>
        </p:nvSpPr>
        <p:spPr>
          <a:xfrm>
            <a:off x="4638825" y="3142775"/>
            <a:ext cx="547500" cy="536400"/>
          </a:xfrm>
          <a:prstGeom prst="ellipse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0" name="Google Shape;210;p26"/>
          <p:cNvCxnSpPr>
            <a:stCxn id="209" idx="6"/>
          </p:cNvCxnSpPr>
          <p:nvPr/>
        </p:nvCxnSpPr>
        <p:spPr>
          <a:xfrm rot="10800000" flipH="1">
            <a:off x="5186325" y="3154475"/>
            <a:ext cx="1683900" cy="2565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211" name="Google Shape;211;p26"/>
          <p:cNvSpPr/>
          <p:nvPr/>
        </p:nvSpPr>
        <p:spPr>
          <a:xfrm>
            <a:off x="6870225" y="2801625"/>
            <a:ext cx="1448700" cy="536400"/>
          </a:xfrm>
          <a:prstGeom prst="ellipse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7"/>
          <p:cNvSpPr txBox="1"/>
          <p:nvPr/>
        </p:nvSpPr>
        <p:spPr>
          <a:xfrm>
            <a:off x="457200" y="437025"/>
            <a:ext cx="3650400" cy="43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570899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To add a book, start typing the name of the book. We will suggest books from our database.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0" marR="570899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No matches? Just type the full title and we’ll add it to our library!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7"/>
          <p:cNvSpPr/>
          <p:nvPr/>
        </p:nvSpPr>
        <p:spPr>
          <a:xfrm>
            <a:off x="0" y="4780175"/>
            <a:ext cx="9144000" cy="3633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8" name="Google Shape;21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6213" y="4411850"/>
            <a:ext cx="731574" cy="731574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7"/>
          <p:cNvSpPr/>
          <p:nvPr/>
        </p:nvSpPr>
        <p:spPr>
          <a:xfrm>
            <a:off x="5717100" y="56050"/>
            <a:ext cx="2969700" cy="5052300"/>
          </a:xfrm>
          <a:prstGeom prst="roundRect">
            <a:avLst>
              <a:gd name="adj" fmla="val 5662"/>
            </a:avLst>
          </a:prstGeom>
          <a:gradFill>
            <a:gsLst>
              <a:gs pos="0">
                <a:srgbClr val="4D4D4D"/>
              </a:gs>
              <a:gs pos="100000">
                <a:srgbClr val="0000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0" name="Google Shape;220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14837" y="292850"/>
            <a:ext cx="2574225" cy="4578702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7"/>
          <p:cNvSpPr/>
          <p:nvPr/>
        </p:nvSpPr>
        <p:spPr>
          <a:xfrm>
            <a:off x="4206225" y="1074450"/>
            <a:ext cx="1760100" cy="2994600"/>
          </a:xfrm>
          <a:prstGeom prst="roundRect">
            <a:avLst>
              <a:gd name="adj" fmla="val 5662"/>
            </a:avLst>
          </a:prstGeom>
          <a:gradFill>
            <a:gsLst>
              <a:gs pos="0">
                <a:srgbClr val="4D4D4D"/>
              </a:gs>
              <a:gs pos="100000">
                <a:srgbClr val="0000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2" name="Google Shape;222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23429" y="1214807"/>
            <a:ext cx="1525815" cy="27139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3" name="Google Shape;223;p27"/>
          <p:cNvCxnSpPr/>
          <p:nvPr/>
        </p:nvCxnSpPr>
        <p:spPr>
          <a:xfrm>
            <a:off x="4937775" y="1817575"/>
            <a:ext cx="1972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8"/>
          <p:cNvSpPr txBox="1"/>
          <p:nvPr/>
        </p:nvSpPr>
        <p:spPr>
          <a:xfrm>
            <a:off x="457200" y="437025"/>
            <a:ext cx="5016900" cy="43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570899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Calibri"/>
                <a:ea typeface="Calibri"/>
                <a:cs typeface="Calibri"/>
                <a:sym typeface="Calibri"/>
              </a:rPr>
              <a:t>Next, select if it is a home book or a class reading book.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0" marR="570899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600">
                <a:latin typeface="Calibri"/>
                <a:ea typeface="Calibri"/>
                <a:cs typeface="Calibri"/>
                <a:sym typeface="Calibri"/>
              </a:rPr>
              <a:t>A home book is generally one you own yourself.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0" marR="570899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600">
                <a:latin typeface="Calibri"/>
                <a:ea typeface="Calibri"/>
                <a:cs typeface="Calibri"/>
                <a:sym typeface="Calibri"/>
              </a:rPr>
              <a:t>A reading book is a book your child has brought home from school.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28"/>
          <p:cNvSpPr/>
          <p:nvPr/>
        </p:nvSpPr>
        <p:spPr>
          <a:xfrm>
            <a:off x="0" y="4780175"/>
            <a:ext cx="9144000" cy="3633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0" name="Google Shape;23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6213" y="4411850"/>
            <a:ext cx="731574" cy="731574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8"/>
          <p:cNvSpPr/>
          <p:nvPr/>
        </p:nvSpPr>
        <p:spPr>
          <a:xfrm>
            <a:off x="5717100" y="56050"/>
            <a:ext cx="2969700" cy="5052300"/>
          </a:xfrm>
          <a:prstGeom prst="roundRect">
            <a:avLst>
              <a:gd name="adj" fmla="val 5662"/>
            </a:avLst>
          </a:prstGeom>
          <a:gradFill>
            <a:gsLst>
              <a:gs pos="0">
                <a:srgbClr val="4D4D4D"/>
              </a:gs>
              <a:gs pos="100000">
                <a:srgbClr val="0000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2" name="Google Shape;232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14837" y="292850"/>
            <a:ext cx="2574225" cy="457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9"/>
          <p:cNvSpPr txBox="1"/>
          <p:nvPr/>
        </p:nvSpPr>
        <p:spPr>
          <a:xfrm>
            <a:off x="449200" y="410675"/>
            <a:ext cx="4603200" cy="29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570899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The book has now been assigned to your child.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0" marR="570899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You can add a reading log straight away by tapping the Add reading log button.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29"/>
          <p:cNvSpPr/>
          <p:nvPr/>
        </p:nvSpPr>
        <p:spPr>
          <a:xfrm>
            <a:off x="0" y="4780200"/>
            <a:ext cx="9144000" cy="3633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9" name="Google Shape;23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6213" y="4411875"/>
            <a:ext cx="731574" cy="731574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9"/>
          <p:cNvSpPr/>
          <p:nvPr/>
        </p:nvSpPr>
        <p:spPr>
          <a:xfrm>
            <a:off x="5717100" y="56075"/>
            <a:ext cx="2969700" cy="5052300"/>
          </a:xfrm>
          <a:prstGeom prst="roundRect">
            <a:avLst>
              <a:gd name="adj" fmla="val 5662"/>
            </a:avLst>
          </a:prstGeom>
          <a:gradFill>
            <a:gsLst>
              <a:gs pos="0">
                <a:srgbClr val="4D4D4D"/>
              </a:gs>
              <a:gs pos="100000">
                <a:srgbClr val="0000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1" name="Google Shape;241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14837" y="292875"/>
            <a:ext cx="2574225" cy="4578702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9"/>
          <p:cNvSpPr/>
          <p:nvPr/>
        </p:nvSpPr>
        <p:spPr>
          <a:xfrm>
            <a:off x="6198450" y="4209275"/>
            <a:ext cx="2062800" cy="761100"/>
          </a:xfrm>
          <a:prstGeom prst="ellipse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0"/>
          <p:cNvSpPr/>
          <p:nvPr/>
        </p:nvSpPr>
        <p:spPr>
          <a:xfrm>
            <a:off x="0" y="-25"/>
            <a:ext cx="9144000" cy="51435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30"/>
          <p:cNvSpPr txBox="1"/>
          <p:nvPr/>
        </p:nvSpPr>
        <p:spPr>
          <a:xfrm>
            <a:off x="905250" y="2155500"/>
            <a:ext cx="7333500" cy="1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Adding a reading log</a:t>
            </a:r>
            <a:endParaRPr sz="6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9" name="Google Shape;249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99175" y="963950"/>
            <a:ext cx="2545650" cy="96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Google Shape;254;p31"/>
          <p:cNvGrpSpPr/>
          <p:nvPr/>
        </p:nvGrpSpPr>
        <p:grpSpPr>
          <a:xfrm>
            <a:off x="1009975" y="1417251"/>
            <a:ext cx="1760100" cy="2994600"/>
            <a:chOff x="3491550" y="1074450"/>
            <a:chExt cx="1760100" cy="2994600"/>
          </a:xfrm>
        </p:grpSpPr>
        <p:sp>
          <p:nvSpPr>
            <p:cNvPr id="255" name="Google Shape;255;p31"/>
            <p:cNvSpPr/>
            <p:nvPr/>
          </p:nvSpPr>
          <p:spPr>
            <a:xfrm>
              <a:off x="3491550" y="1074450"/>
              <a:ext cx="1760100" cy="2994600"/>
            </a:xfrm>
            <a:prstGeom prst="roundRect">
              <a:avLst>
                <a:gd name="adj" fmla="val 5662"/>
              </a:avLst>
            </a:pr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6" name="Google Shape;256;p3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608754" y="1214807"/>
              <a:ext cx="1525815" cy="27139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7" name="Google Shape;257;p31"/>
          <p:cNvSpPr/>
          <p:nvPr/>
        </p:nvSpPr>
        <p:spPr>
          <a:xfrm>
            <a:off x="0" y="4780175"/>
            <a:ext cx="9144000" cy="3633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8" name="Google Shape;25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6213" y="4411850"/>
            <a:ext cx="731574" cy="7315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9" name="Google Shape;259;p31"/>
          <p:cNvGrpSpPr/>
          <p:nvPr/>
        </p:nvGrpSpPr>
        <p:grpSpPr>
          <a:xfrm>
            <a:off x="3612608" y="1417251"/>
            <a:ext cx="1760141" cy="2994498"/>
            <a:chOff x="5717100" y="56050"/>
            <a:chExt cx="2969700" cy="5052300"/>
          </a:xfrm>
        </p:grpSpPr>
        <p:sp>
          <p:nvSpPr>
            <p:cNvPr id="260" name="Google Shape;260;p31"/>
            <p:cNvSpPr/>
            <p:nvPr/>
          </p:nvSpPr>
          <p:spPr>
            <a:xfrm>
              <a:off x="5717100" y="56050"/>
              <a:ext cx="2969700" cy="5052300"/>
            </a:xfrm>
            <a:prstGeom prst="roundRect">
              <a:avLst>
                <a:gd name="adj" fmla="val 5662"/>
              </a:avLst>
            </a:pr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61" name="Google Shape;261;p3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914837" y="292850"/>
              <a:ext cx="2574225" cy="457870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2" name="Google Shape;262;p31"/>
          <p:cNvSpPr/>
          <p:nvPr/>
        </p:nvSpPr>
        <p:spPr>
          <a:xfrm>
            <a:off x="2157250" y="3493575"/>
            <a:ext cx="547500" cy="536400"/>
          </a:xfrm>
          <a:prstGeom prst="ellipse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63" name="Google Shape;263;p31"/>
          <p:cNvCxnSpPr>
            <a:stCxn id="262" idx="6"/>
            <a:endCxn id="264" idx="2"/>
          </p:cNvCxnSpPr>
          <p:nvPr/>
        </p:nvCxnSpPr>
        <p:spPr>
          <a:xfrm rot="10800000" flipH="1">
            <a:off x="2704750" y="3420675"/>
            <a:ext cx="1572000" cy="3411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stealth" w="med" len="med"/>
          </a:ln>
        </p:spPr>
      </p:cxnSp>
      <p:grpSp>
        <p:nvGrpSpPr>
          <p:cNvPr id="265" name="Google Shape;265;p31"/>
          <p:cNvGrpSpPr/>
          <p:nvPr/>
        </p:nvGrpSpPr>
        <p:grpSpPr>
          <a:xfrm>
            <a:off x="6280604" y="1417251"/>
            <a:ext cx="1760141" cy="2994498"/>
            <a:chOff x="5717100" y="56075"/>
            <a:chExt cx="2969700" cy="5052300"/>
          </a:xfrm>
        </p:grpSpPr>
        <p:sp>
          <p:nvSpPr>
            <p:cNvPr id="266" name="Google Shape;266;p31"/>
            <p:cNvSpPr/>
            <p:nvPr/>
          </p:nvSpPr>
          <p:spPr>
            <a:xfrm>
              <a:off x="5717100" y="56075"/>
              <a:ext cx="2969700" cy="5052300"/>
            </a:xfrm>
            <a:prstGeom prst="roundRect">
              <a:avLst>
                <a:gd name="adj" fmla="val 5662"/>
              </a:avLst>
            </a:pr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67" name="Google Shape;267;p3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914837" y="292875"/>
              <a:ext cx="2574225" cy="457870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4" name="Google Shape;264;p31"/>
          <p:cNvSpPr/>
          <p:nvPr/>
        </p:nvSpPr>
        <p:spPr>
          <a:xfrm>
            <a:off x="4276750" y="3279525"/>
            <a:ext cx="940800" cy="282300"/>
          </a:xfrm>
          <a:prstGeom prst="ellipse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31"/>
          <p:cNvSpPr/>
          <p:nvPr/>
        </p:nvSpPr>
        <p:spPr>
          <a:xfrm>
            <a:off x="6387600" y="1806075"/>
            <a:ext cx="1491300" cy="494400"/>
          </a:xfrm>
          <a:prstGeom prst="ellipse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69" name="Google Shape;269;p31"/>
          <p:cNvCxnSpPr>
            <a:stCxn id="264" idx="0"/>
            <a:endCxn id="268" idx="2"/>
          </p:cNvCxnSpPr>
          <p:nvPr/>
        </p:nvCxnSpPr>
        <p:spPr>
          <a:xfrm rot="-5400000">
            <a:off x="4954300" y="1846275"/>
            <a:ext cx="1226100" cy="1640400"/>
          </a:xfrm>
          <a:prstGeom prst="curvedConnector2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270" name="Google Shape;270;p31"/>
          <p:cNvSpPr txBox="1"/>
          <p:nvPr/>
        </p:nvSpPr>
        <p:spPr>
          <a:xfrm>
            <a:off x="457200" y="253325"/>
            <a:ext cx="7719900" cy="4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To add a reading log: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31"/>
          <p:cNvSpPr txBox="1"/>
          <p:nvPr/>
        </p:nvSpPr>
        <p:spPr>
          <a:xfrm>
            <a:off x="730950" y="956625"/>
            <a:ext cx="2318400" cy="4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Tap the + button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31"/>
          <p:cNvSpPr txBox="1"/>
          <p:nvPr/>
        </p:nvSpPr>
        <p:spPr>
          <a:xfrm>
            <a:off x="3301275" y="956625"/>
            <a:ext cx="2382900" cy="4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Add New Reading Log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31"/>
          <p:cNvSpPr txBox="1"/>
          <p:nvPr/>
        </p:nvSpPr>
        <p:spPr>
          <a:xfrm>
            <a:off x="5969225" y="956625"/>
            <a:ext cx="2382900" cy="4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Select the correct book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/>
          <p:nvPr/>
        </p:nvSpPr>
        <p:spPr>
          <a:xfrm>
            <a:off x="0" y="-25"/>
            <a:ext cx="9144000" cy="51435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4"/>
          <p:cNvSpPr txBox="1"/>
          <p:nvPr/>
        </p:nvSpPr>
        <p:spPr>
          <a:xfrm>
            <a:off x="905250" y="2155500"/>
            <a:ext cx="7333500" cy="1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Connecting your child’s account</a:t>
            </a:r>
            <a:endParaRPr sz="6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99175" y="963950"/>
            <a:ext cx="2545650" cy="96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2"/>
          <p:cNvSpPr txBox="1"/>
          <p:nvPr/>
        </p:nvSpPr>
        <p:spPr>
          <a:xfrm>
            <a:off x="449200" y="410675"/>
            <a:ext cx="5043600" cy="43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570899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To add a log you just need to enter the page numbers.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0" marR="570899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Once you enter a ‘To page’ you’ll be able to add the reading log.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32"/>
          <p:cNvSpPr/>
          <p:nvPr/>
        </p:nvSpPr>
        <p:spPr>
          <a:xfrm>
            <a:off x="0" y="4780200"/>
            <a:ext cx="9144000" cy="3633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0" name="Google Shape;28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6213" y="4411875"/>
            <a:ext cx="731574" cy="731574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2"/>
          <p:cNvSpPr/>
          <p:nvPr/>
        </p:nvSpPr>
        <p:spPr>
          <a:xfrm>
            <a:off x="5717100" y="56075"/>
            <a:ext cx="2969700" cy="5052300"/>
          </a:xfrm>
          <a:prstGeom prst="roundRect">
            <a:avLst>
              <a:gd name="adj" fmla="val 5662"/>
            </a:avLst>
          </a:prstGeom>
          <a:gradFill>
            <a:gsLst>
              <a:gs pos="0">
                <a:srgbClr val="4D4D4D"/>
              </a:gs>
              <a:gs pos="100000">
                <a:srgbClr val="0000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2" name="Google Shape;282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14837" y="292875"/>
            <a:ext cx="2574225" cy="4578702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2"/>
          <p:cNvSpPr/>
          <p:nvPr/>
        </p:nvSpPr>
        <p:spPr>
          <a:xfrm>
            <a:off x="7201025" y="1541150"/>
            <a:ext cx="1243800" cy="536400"/>
          </a:xfrm>
          <a:prstGeom prst="ellipse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32"/>
          <p:cNvSpPr/>
          <p:nvPr/>
        </p:nvSpPr>
        <p:spPr>
          <a:xfrm>
            <a:off x="7811850" y="1965050"/>
            <a:ext cx="363300" cy="363300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32"/>
          <p:cNvSpPr txBox="1"/>
          <p:nvPr/>
        </p:nvSpPr>
        <p:spPr>
          <a:xfrm>
            <a:off x="7830725" y="1970300"/>
            <a:ext cx="325500" cy="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1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86" name="Google Shape;286;p32"/>
          <p:cNvSpPr/>
          <p:nvPr/>
        </p:nvSpPr>
        <p:spPr>
          <a:xfrm>
            <a:off x="6623700" y="4312350"/>
            <a:ext cx="1243800" cy="536400"/>
          </a:xfrm>
          <a:prstGeom prst="ellipse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32"/>
          <p:cNvSpPr/>
          <p:nvPr/>
        </p:nvSpPr>
        <p:spPr>
          <a:xfrm>
            <a:off x="6473500" y="4116900"/>
            <a:ext cx="363300" cy="363300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32"/>
          <p:cNvSpPr txBox="1"/>
          <p:nvPr/>
        </p:nvSpPr>
        <p:spPr>
          <a:xfrm>
            <a:off x="6492375" y="4122150"/>
            <a:ext cx="325500" cy="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2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3"/>
          <p:cNvSpPr/>
          <p:nvPr/>
        </p:nvSpPr>
        <p:spPr>
          <a:xfrm>
            <a:off x="0" y="4780200"/>
            <a:ext cx="9144000" cy="3633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4" name="Google Shape;29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6213" y="4411875"/>
            <a:ext cx="731574" cy="7315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5" name="Google Shape;295;p33"/>
          <p:cNvGrpSpPr/>
          <p:nvPr/>
        </p:nvGrpSpPr>
        <p:grpSpPr>
          <a:xfrm>
            <a:off x="5859525" y="83825"/>
            <a:ext cx="2937000" cy="4996800"/>
            <a:chOff x="5859525" y="83825"/>
            <a:chExt cx="2937000" cy="4996800"/>
          </a:xfrm>
        </p:grpSpPr>
        <p:sp>
          <p:nvSpPr>
            <p:cNvPr id="296" name="Google Shape;296;p33"/>
            <p:cNvSpPr/>
            <p:nvPr/>
          </p:nvSpPr>
          <p:spPr>
            <a:xfrm>
              <a:off x="5859525" y="83825"/>
              <a:ext cx="2937000" cy="4996800"/>
            </a:xfrm>
            <a:prstGeom prst="roundRect">
              <a:avLst>
                <a:gd name="adj" fmla="val 5662"/>
              </a:avLst>
            </a:pr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97" name="Google Shape;297;p3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055096" y="318029"/>
              <a:ext cx="2546016" cy="45285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8" name="Google Shape;298;p33"/>
          <p:cNvSpPr txBox="1"/>
          <p:nvPr/>
        </p:nvSpPr>
        <p:spPr>
          <a:xfrm>
            <a:off x="449200" y="410675"/>
            <a:ext cx="5043600" cy="43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570899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If you are able to comment on how your child has read it will support your child’s teacher in accurately assessing your child’s attitude to reading outside of school.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marR="570899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You can add a short comment and highlight any specific words or sounds your child struggled with.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33"/>
          <p:cNvSpPr/>
          <p:nvPr/>
        </p:nvSpPr>
        <p:spPr>
          <a:xfrm>
            <a:off x="5321950" y="3610950"/>
            <a:ext cx="850200" cy="204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33"/>
          <p:cNvSpPr/>
          <p:nvPr/>
        </p:nvSpPr>
        <p:spPr>
          <a:xfrm>
            <a:off x="5321950" y="2624225"/>
            <a:ext cx="850200" cy="204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4"/>
          <p:cNvSpPr/>
          <p:nvPr/>
        </p:nvSpPr>
        <p:spPr>
          <a:xfrm>
            <a:off x="0" y="4780200"/>
            <a:ext cx="9144000" cy="3633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6" name="Google Shape;30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6213" y="4411875"/>
            <a:ext cx="731574" cy="7315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7" name="Google Shape;307;p34"/>
          <p:cNvGrpSpPr/>
          <p:nvPr/>
        </p:nvGrpSpPr>
        <p:grpSpPr>
          <a:xfrm>
            <a:off x="5859525" y="83825"/>
            <a:ext cx="2937000" cy="4996800"/>
            <a:chOff x="5859525" y="83825"/>
            <a:chExt cx="2937000" cy="4996800"/>
          </a:xfrm>
        </p:grpSpPr>
        <p:sp>
          <p:nvSpPr>
            <p:cNvPr id="308" name="Google Shape;308;p34"/>
            <p:cNvSpPr/>
            <p:nvPr/>
          </p:nvSpPr>
          <p:spPr>
            <a:xfrm>
              <a:off x="5859525" y="83825"/>
              <a:ext cx="2937000" cy="4996800"/>
            </a:xfrm>
            <a:prstGeom prst="roundRect">
              <a:avLst>
                <a:gd name="adj" fmla="val 5662"/>
              </a:avLst>
            </a:pr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09" name="Google Shape;309;p3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055096" y="318029"/>
              <a:ext cx="2546016" cy="45285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0" name="Google Shape;310;p34"/>
          <p:cNvSpPr txBox="1"/>
          <p:nvPr/>
        </p:nvSpPr>
        <p:spPr>
          <a:xfrm>
            <a:off x="449200" y="410675"/>
            <a:ext cx="5043600" cy="43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570899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If you’ve finished the book in this reading session, just tap the slider and when you add the log we’ll mark it as completed.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34"/>
          <p:cNvSpPr/>
          <p:nvPr/>
        </p:nvSpPr>
        <p:spPr>
          <a:xfrm>
            <a:off x="5941375" y="1871800"/>
            <a:ext cx="1243800" cy="536400"/>
          </a:xfrm>
          <a:prstGeom prst="ellipse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5"/>
          <p:cNvSpPr txBox="1"/>
          <p:nvPr/>
        </p:nvSpPr>
        <p:spPr>
          <a:xfrm>
            <a:off x="449200" y="410675"/>
            <a:ext cx="4488600" cy="43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570899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That’s it… You’ve added your first reading log.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0" marR="570899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You can always view and edit your log just by tapping it from the activity feed.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35"/>
          <p:cNvSpPr/>
          <p:nvPr/>
        </p:nvSpPr>
        <p:spPr>
          <a:xfrm>
            <a:off x="0" y="4780200"/>
            <a:ext cx="9144000" cy="3633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8" name="Google Shape;31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6213" y="4411875"/>
            <a:ext cx="731574" cy="7315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9" name="Google Shape;319;p35"/>
          <p:cNvGrpSpPr/>
          <p:nvPr/>
        </p:nvGrpSpPr>
        <p:grpSpPr>
          <a:xfrm>
            <a:off x="4333213" y="808276"/>
            <a:ext cx="1906547" cy="3243577"/>
            <a:chOff x="5717100" y="56050"/>
            <a:chExt cx="2969700" cy="5052300"/>
          </a:xfrm>
        </p:grpSpPr>
        <p:sp>
          <p:nvSpPr>
            <p:cNvPr id="320" name="Google Shape;320;p35"/>
            <p:cNvSpPr/>
            <p:nvPr/>
          </p:nvSpPr>
          <p:spPr>
            <a:xfrm>
              <a:off x="5717100" y="56050"/>
              <a:ext cx="2969700" cy="5052300"/>
            </a:xfrm>
            <a:prstGeom prst="roundRect">
              <a:avLst>
                <a:gd name="adj" fmla="val 5662"/>
              </a:avLst>
            </a:pr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21" name="Google Shape;321;p3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914837" y="292850"/>
              <a:ext cx="2574225" cy="457870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2" name="Google Shape;322;p35"/>
          <p:cNvGrpSpPr/>
          <p:nvPr/>
        </p:nvGrpSpPr>
        <p:grpSpPr>
          <a:xfrm>
            <a:off x="5895525" y="56075"/>
            <a:ext cx="2969700" cy="5052300"/>
            <a:chOff x="5717100" y="56075"/>
            <a:chExt cx="2969700" cy="5052300"/>
          </a:xfrm>
        </p:grpSpPr>
        <p:sp>
          <p:nvSpPr>
            <p:cNvPr id="323" name="Google Shape;323;p35"/>
            <p:cNvSpPr/>
            <p:nvPr/>
          </p:nvSpPr>
          <p:spPr>
            <a:xfrm>
              <a:off x="5717100" y="56075"/>
              <a:ext cx="2969700" cy="5052300"/>
            </a:xfrm>
            <a:prstGeom prst="roundRect">
              <a:avLst>
                <a:gd name="adj" fmla="val 5662"/>
              </a:avLst>
            </a:pr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24" name="Google Shape;324;p3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914837" y="292875"/>
              <a:ext cx="2574225" cy="457870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6"/>
          <p:cNvSpPr/>
          <p:nvPr/>
        </p:nvSpPr>
        <p:spPr>
          <a:xfrm>
            <a:off x="0" y="-25"/>
            <a:ext cx="9144000" cy="51435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36"/>
          <p:cNvSpPr txBox="1"/>
          <p:nvPr/>
        </p:nvSpPr>
        <p:spPr>
          <a:xfrm>
            <a:off x="905250" y="2155500"/>
            <a:ext cx="7333500" cy="1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Re-read book</a:t>
            </a:r>
            <a:endParaRPr sz="6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1" name="Google Shape;331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99175" y="963950"/>
            <a:ext cx="2545650" cy="96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7"/>
          <p:cNvSpPr txBox="1"/>
          <p:nvPr/>
        </p:nvSpPr>
        <p:spPr>
          <a:xfrm>
            <a:off x="845000" y="392975"/>
            <a:ext cx="73440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If you need to re-read the book several times, use the ‘Read Again’ button to quickly re-assign the book.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37"/>
          <p:cNvSpPr/>
          <p:nvPr/>
        </p:nvSpPr>
        <p:spPr>
          <a:xfrm>
            <a:off x="0" y="4780200"/>
            <a:ext cx="9144000" cy="3633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8" name="Google Shape;33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6213" y="4411875"/>
            <a:ext cx="731574" cy="731574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37"/>
          <p:cNvSpPr/>
          <p:nvPr/>
        </p:nvSpPr>
        <p:spPr>
          <a:xfrm>
            <a:off x="1618425" y="1388875"/>
            <a:ext cx="1760100" cy="2994600"/>
          </a:xfrm>
          <a:prstGeom prst="roundRect">
            <a:avLst>
              <a:gd name="adj" fmla="val 5662"/>
            </a:avLst>
          </a:prstGeom>
          <a:gradFill>
            <a:gsLst>
              <a:gs pos="0">
                <a:srgbClr val="4D4D4D"/>
              </a:gs>
              <a:gs pos="100000">
                <a:srgbClr val="0000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0" name="Google Shape;340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5629" y="1529232"/>
            <a:ext cx="1525815" cy="2713913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37"/>
          <p:cNvSpPr/>
          <p:nvPr/>
        </p:nvSpPr>
        <p:spPr>
          <a:xfrm>
            <a:off x="3671888" y="1388875"/>
            <a:ext cx="1760100" cy="2994600"/>
          </a:xfrm>
          <a:prstGeom prst="roundRect">
            <a:avLst>
              <a:gd name="adj" fmla="val 5662"/>
            </a:avLst>
          </a:prstGeom>
          <a:gradFill>
            <a:gsLst>
              <a:gs pos="0">
                <a:srgbClr val="4D4D4D"/>
              </a:gs>
              <a:gs pos="100000">
                <a:srgbClr val="0000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2" name="Google Shape;342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89092" y="1529232"/>
            <a:ext cx="1525815" cy="2713913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37"/>
          <p:cNvSpPr/>
          <p:nvPr/>
        </p:nvSpPr>
        <p:spPr>
          <a:xfrm>
            <a:off x="5725375" y="1388875"/>
            <a:ext cx="1760100" cy="2994600"/>
          </a:xfrm>
          <a:prstGeom prst="roundRect">
            <a:avLst>
              <a:gd name="adj" fmla="val 5662"/>
            </a:avLst>
          </a:prstGeom>
          <a:gradFill>
            <a:gsLst>
              <a:gs pos="0">
                <a:srgbClr val="4D4D4D"/>
              </a:gs>
              <a:gs pos="100000">
                <a:srgbClr val="0000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4" name="Google Shape;344;p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42579" y="1529232"/>
            <a:ext cx="1525815" cy="2713913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37"/>
          <p:cNvSpPr/>
          <p:nvPr/>
        </p:nvSpPr>
        <p:spPr>
          <a:xfrm>
            <a:off x="1735625" y="2570750"/>
            <a:ext cx="883500" cy="342300"/>
          </a:xfrm>
          <a:prstGeom prst="ellipse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37"/>
          <p:cNvSpPr/>
          <p:nvPr/>
        </p:nvSpPr>
        <p:spPr>
          <a:xfrm>
            <a:off x="4590925" y="1785850"/>
            <a:ext cx="610200" cy="243000"/>
          </a:xfrm>
          <a:prstGeom prst="ellipse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37"/>
          <p:cNvSpPr/>
          <p:nvPr/>
        </p:nvSpPr>
        <p:spPr>
          <a:xfrm>
            <a:off x="5862475" y="2541875"/>
            <a:ext cx="1525800" cy="400200"/>
          </a:xfrm>
          <a:prstGeom prst="ellipse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48" name="Google Shape;348;p37"/>
          <p:cNvCxnSpPr>
            <a:stCxn id="345" idx="6"/>
            <a:endCxn id="346" idx="2"/>
          </p:cNvCxnSpPr>
          <p:nvPr/>
        </p:nvCxnSpPr>
        <p:spPr>
          <a:xfrm rot="10800000" flipH="1">
            <a:off x="2619125" y="1907300"/>
            <a:ext cx="1971900" cy="834600"/>
          </a:xfrm>
          <a:prstGeom prst="curvedConnector3">
            <a:avLst>
              <a:gd name="adj1" fmla="val 49997"/>
            </a:avLst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349" name="Google Shape;349;p37"/>
          <p:cNvCxnSpPr>
            <a:stCxn id="346" idx="6"/>
            <a:endCxn id="347" idx="2"/>
          </p:cNvCxnSpPr>
          <p:nvPr/>
        </p:nvCxnSpPr>
        <p:spPr>
          <a:xfrm>
            <a:off x="5201125" y="1907350"/>
            <a:ext cx="661500" cy="834600"/>
          </a:xfrm>
          <a:prstGeom prst="curvedConnector3">
            <a:avLst>
              <a:gd name="adj1" fmla="val 49989"/>
            </a:avLst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/>
        </p:nvSpPr>
        <p:spPr>
          <a:xfrm>
            <a:off x="457200" y="727875"/>
            <a:ext cx="5457600" cy="22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570899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First download the BoomReader app to your phone. 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0" marR="570899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The app is available on the Apple App Store or Google Play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5"/>
          <p:cNvSpPr/>
          <p:nvPr/>
        </p:nvSpPr>
        <p:spPr>
          <a:xfrm>
            <a:off x="0" y="4780175"/>
            <a:ext cx="9144000" cy="3633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6213" y="4411850"/>
            <a:ext cx="731574" cy="731574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/>
          <p:nvPr/>
        </p:nvSpPr>
        <p:spPr>
          <a:xfrm>
            <a:off x="5717100" y="727875"/>
            <a:ext cx="2969700" cy="2993400"/>
          </a:xfrm>
          <a:prstGeom prst="roundRect">
            <a:avLst>
              <a:gd name="adj" fmla="val 5662"/>
            </a:avLst>
          </a:prstGeom>
          <a:gradFill>
            <a:gsLst>
              <a:gs pos="0">
                <a:srgbClr val="4D4D4D"/>
              </a:gs>
              <a:gs pos="100000">
                <a:srgbClr val="0000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 rotWithShape="1">
          <a:blip r:embed="rId4">
            <a:alphaModFix/>
          </a:blip>
          <a:srcRect b="39798"/>
          <a:stretch/>
        </p:blipFill>
        <p:spPr>
          <a:xfrm>
            <a:off x="5914825" y="964675"/>
            <a:ext cx="2574225" cy="2756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2125" y="3018842"/>
            <a:ext cx="3213751" cy="591158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483450" y="3610000"/>
            <a:ext cx="52599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570899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Search: BoomReader Parents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/>
          <p:nvPr/>
        </p:nvSpPr>
        <p:spPr>
          <a:xfrm>
            <a:off x="0" y="4780175"/>
            <a:ext cx="9144000" cy="3633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6213" y="4411850"/>
            <a:ext cx="731574" cy="7315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2" name="Google Shape;82;p16"/>
          <p:cNvGrpSpPr/>
          <p:nvPr/>
        </p:nvGrpSpPr>
        <p:grpSpPr>
          <a:xfrm>
            <a:off x="3092875" y="761025"/>
            <a:ext cx="1892100" cy="3219000"/>
            <a:chOff x="363650" y="1159900"/>
            <a:chExt cx="1892100" cy="3219000"/>
          </a:xfrm>
        </p:grpSpPr>
        <p:sp>
          <p:nvSpPr>
            <p:cNvPr id="83" name="Google Shape;83;p16"/>
            <p:cNvSpPr/>
            <p:nvPr/>
          </p:nvSpPr>
          <p:spPr>
            <a:xfrm>
              <a:off x="363650" y="1159900"/>
              <a:ext cx="1892100" cy="3219000"/>
            </a:xfrm>
            <a:prstGeom prst="roundRect">
              <a:avLst>
                <a:gd name="adj" fmla="val 5662"/>
              </a:avLst>
            </a:pr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4" name="Google Shape;84;p1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89632" y="1310769"/>
              <a:ext cx="1640085" cy="291716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5" name="Google Shape;85;p16"/>
          <p:cNvGrpSpPr/>
          <p:nvPr/>
        </p:nvGrpSpPr>
        <p:grpSpPr>
          <a:xfrm>
            <a:off x="5043450" y="761023"/>
            <a:ext cx="1891996" cy="3218820"/>
            <a:chOff x="5717100" y="56050"/>
            <a:chExt cx="2969700" cy="5052300"/>
          </a:xfrm>
        </p:grpSpPr>
        <p:sp>
          <p:nvSpPr>
            <p:cNvPr id="86" name="Google Shape;86;p16"/>
            <p:cNvSpPr/>
            <p:nvPr/>
          </p:nvSpPr>
          <p:spPr>
            <a:xfrm>
              <a:off x="5717100" y="56050"/>
              <a:ext cx="2969700" cy="5052300"/>
            </a:xfrm>
            <a:prstGeom prst="roundRect">
              <a:avLst>
                <a:gd name="adj" fmla="val 5662"/>
              </a:avLst>
            </a:pr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7" name="Google Shape;87;p1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914837" y="292850"/>
              <a:ext cx="2574225" cy="457870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8" name="Google Shape;88;p16"/>
          <p:cNvGrpSpPr/>
          <p:nvPr/>
        </p:nvGrpSpPr>
        <p:grpSpPr>
          <a:xfrm>
            <a:off x="6993919" y="761025"/>
            <a:ext cx="1891996" cy="3218820"/>
            <a:chOff x="5717100" y="56050"/>
            <a:chExt cx="2969700" cy="5052300"/>
          </a:xfrm>
        </p:grpSpPr>
        <p:sp>
          <p:nvSpPr>
            <p:cNvPr id="89" name="Google Shape;89;p16"/>
            <p:cNvSpPr/>
            <p:nvPr/>
          </p:nvSpPr>
          <p:spPr>
            <a:xfrm>
              <a:off x="5717100" y="56050"/>
              <a:ext cx="2969700" cy="5052300"/>
            </a:xfrm>
            <a:prstGeom prst="roundRect">
              <a:avLst>
                <a:gd name="adj" fmla="val 5662"/>
              </a:avLst>
            </a:pr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0" name="Google Shape;90;p1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914837" y="292850"/>
              <a:ext cx="2574225" cy="457870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1" name="Google Shape;91;p16"/>
          <p:cNvSpPr txBox="1"/>
          <p:nvPr/>
        </p:nvSpPr>
        <p:spPr>
          <a:xfrm>
            <a:off x="446700" y="761025"/>
            <a:ext cx="3169500" cy="3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570899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You’ll first need to create your parent account.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570899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BoomReader will email you a 5 digit login code.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570899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Enter it to activate your account and login.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6"/>
          <p:cNvSpPr/>
          <p:nvPr/>
        </p:nvSpPr>
        <p:spPr>
          <a:xfrm>
            <a:off x="3616200" y="2410313"/>
            <a:ext cx="883500" cy="342300"/>
          </a:xfrm>
          <a:prstGeom prst="ellipse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3" name="Google Shape;93;p16"/>
          <p:cNvCxnSpPr>
            <a:stCxn id="92" idx="6"/>
          </p:cNvCxnSpPr>
          <p:nvPr/>
        </p:nvCxnSpPr>
        <p:spPr>
          <a:xfrm rot="10800000" flipH="1">
            <a:off x="4499700" y="1826363"/>
            <a:ext cx="764400" cy="7551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94" name="Google Shape;94;p16"/>
          <p:cNvSpPr/>
          <p:nvPr/>
        </p:nvSpPr>
        <p:spPr>
          <a:xfrm>
            <a:off x="5563375" y="3103113"/>
            <a:ext cx="883500" cy="342300"/>
          </a:xfrm>
          <a:prstGeom prst="ellipse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5" name="Google Shape;95;p16"/>
          <p:cNvCxnSpPr>
            <a:stCxn id="94" idx="6"/>
          </p:cNvCxnSpPr>
          <p:nvPr/>
        </p:nvCxnSpPr>
        <p:spPr>
          <a:xfrm rot="10800000" flipH="1">
            <a:off x="6446875" y="2519163"/>
            <a:ext cx="764400" cy="7551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7"/>
          <p:cNvGrpSpPr/>
          <p:nvPr/>
        </p:nvGrpSpPr>
        <p:grpSpPr>
          <a:xfrm>
            <a:off x="5197693" y="761025"/>
            <a:ext cx="1891996" cy="3218820"/>
            <a:chOff x="5717100" y="56050"/>
            <a:chExt cx="2969700" cy="5052300"/>
          </a:xfrm>
        </p:grpSpPr>
        <p:sp>
          <p:nvSpPr>
            <p:cNvPr id="101" name="Google Shape;101;p17"/>
            <p:cNvSpPr/>
            <p:nvPr/>
          </p:nvSpPr>
          <p:spPr>
            <a:xfrm>
              <a:off x="5717100" y="56050"/>
              <a:ext cx="2969700" cy="5052300"/>
            </a:xfrm>
            <a:prstGeom prst="roundRect">
              <a:avLst>
                <a:gd name="adj" fmla="val 5662"/>
              </a:avLst>
            </a:pr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2" name="Google Shape;102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914837" y="292850"/>
              <a:ext cx="2574225" cy="457870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3" name="Google Shape;103;p17"/>
          <p:cNvGrpSpPr/>
          <p:nvPr/>
        </p:nvGrpSpPr>
        <p:grpSpPr>
          <a:xfrm>
            <a:off x="6827186" y="580647"/>
            <a:ext cx="2151251" cy="3659886"/>
            <a:chOff x="5717100" y="56050"/>
            <a:chExt cx="2969700" cy="5052300"/>
          </a:xfrm>
        </p:grpSpPr>
        <p:sp>
          <p:nvSpPr>
            <p:cNvPr id="104" name="Google Shape;104;p17"/>
            <p:cNvSpPr/>
            <p:nvPr/>
          </p:nvSpPr>
          <p:spPr>
            <a:xfrm>
              <a:off x="5717100" y="56050"/>
              <a:ext cx="2969700" cy="5052300"/>
            </a:xfrm>
            <a:prstGeom prst="roundRect">
              <a:avLst>
                <a:gd name="adj" fmla="val 5662"/>
              </a:avLst>
            </a:pr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5" name="Google Shape;105;p1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914837" y="292850"/>
              <a:ext cx="2574225" cy="457870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6" name="Google Shape;106;p17"/>
          <p:cNvGrpSpPr/>
          <p:nvPr/>
        </p:nvGrpSpPr>
        <p:grpSpPr>
          <a:xfrm>
            <a:off x="3176850" y="761024"/>
            <a:ext cx="1891996" cy="3218820"/>
            <a:chOff x="5717100" y="56050"/>
            <a:chExt cx="2969700" cy="5052300"/>
          </a:xfrm>
        </p:grpSpPr>
        <p:sp>
          <p:nvSpPr>
            <p:cNvPr id="107" name="Google Shape;107;p17"/>
            <p:cNvSpPr/>
            <p:nvPr/>
          </p:nvSpPr>
          <p:spPr>
            <a:xfrm>
              <a:off x="5717100" y="56050"/>
              <a:ext cx="2969700" cy="5052300"/>
            </a:xfrm>
            <a:prstGeom prst="roundRect">
              <a:avLst>
                <a:gd name="adj" fmla="val 5662"/>
              </a:avLst>
            </a:pr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8" name="Google Shape;108;p1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914837" y="292850"/>
              <a:ext cx="2574225" cy="457870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9" name="Google Shape;109;p17"/>
          <p:cNvSpPr/>
          <p:nvPr/>
        </p:nvSpPr>
        <p:spPr>
          <a:xfrm>
            <a:off x="0" y="4780175"/>
            <a:ext cx="9144000" cy="3633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0" name="Google Shape;110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06213" y="4411850"/>
            <a:ext cx="731574" cy="731574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7"/>
          <p:cNvSpPr txBox="1"/>
          <p:nvPr/>
        </p:nvSpPr>
        <p:spPr>
          <a:xfrm>
            <a:off x="446700" y="761025"/>
            <a:ext cx="3169500" cy="32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570899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Next you need to connect to your child’s account.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0" marR="570899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Use the details on the letter that your school sent you.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7"/>
          <p:cNvSpPr/>
          <p:nvPr/>
        </p:nvSpPr>
        <p:spPr>
          <a:xfrm>
            <a:off x="3681100" y="3554488"/>
            <a:ext cx="883500" cy="342300"/>
          </a:xfrm>
          <a:prstGeom prst="ellipse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3" name="Google Shape;113;p17"/>
          <p:cNvCxnSpPr>
            <a:stCxn id="112" idx="0"/>
            <a:endCxn id="102" idx="1"/>
          </p:cNvCxnSpPr>
          <p:nvPr/>
        </p:nvCxnSpPr>
        <p:spPr>
          <a:xfrm rot="-5400000">
            <a:off x="4131250" y="2361988"/>
            <a:ext cx="1184100" cy="1200900"/>
          </a:xfrm>
          <a:prstGeom prst="curvedConnector2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114" name="Google Shape;114;p17"/>
          <p:cNvSpPr/>
          <p:nvPr/>
        </p:nvSpPr>
        <p:spPr>
          <a:xfrm>
            <a:off x="5701950" y="2239425"/>
            <a:ext cx="883500" cy="342300"/>
          </a:xfrm>
          <a:prstGeom prst="ellipse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5" name="Google Shape;115;p17"/>
          <p:cNvCxnSpPr>
            <a:stCxn id="114" idx="6"/>
          </p:cNvCxnSpPr>
          <p:nvPr/>
        </p:nvCxnSpPr>
        <p:spPr>
          <a:xfrm rot="10800000" flipH="1">
            <a:off x="6585450" y="1865475"/>
            <a:ext cx="759300" cy="5451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/>
          <p:nvPr/>
        </p:nvSpPr>
        <p:spPr>
          <a:xfrm>
            <a:off x="0" y="-25"/>
            <a:ext cx="9144000" cy="51435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8"/>
          <p:cNvSpPr txBox="1"/>
          <p:nvPr/>
        </p:nvSpPr>
        <p:spPr>
          <a:xfrm>
            <a:off x="905250" y="2155500"/>
            <a:ext cx="7333500" cy="1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What’s in the app?</a:t>
            </a:r>
            <a:endParaRPr sz="6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99175" y="963950"/>
            <a:ext cx="2545650" cy="96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/>
          <p:nvPr/>
        </p:nvSpPr>
        <p:spPr>
          <a:xfrm>
            <a:off x="457200" y="437025"/>
            <a:ext cx="5027700" cy="40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570899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Your child’s activity feed shows you a timeline of the reading activity.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0" marR="570899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It shows all logged reads, books added and changes to reading bands in date order.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0" marR="570899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Tap an activity to see more details.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9"/>
          <p:cNvSpPr/>
          <p:nvPr/>
        </p:nvSpPr>
        <p:spPr>
          <a:xfrm>
            <a:off x="0" y="4780175"/>
            <a:ext cx="9144000" cy="3633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9" name="Google Shape;12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6213" y="4411850"/>
            <a:ext cx="731574" cy="731574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9"/>
          <p:cNvSpPr/>
          <p:nvPr/>
        </p:nvSpPr>
        <p:spPr>
          <a:xfrm>
            <a:off x="5717100" y="56050"/>
            <a:ext cx="2969700" cy="5052300"/>
          </a:xfrm>
          <a:prstGeom prst="roundRect">
            <a:avLst>
              <a:gd name="adj" fmla="val 5662"/>
            </a:avLst>
          </a:prstGeom>
          <a:gradFill>
            <a:gsLst>
              <a:gs pos="0">
                <a:srgbClr val="4D4D4D"/>
              </a:gs>
              <a:gs pos="100000">
                <a:srgbClr val="0000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1" name="Google Shape;131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14837" y="292850"/>
            <a:ext cx="2574225" cy="4578702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9"/>
          <p:cNvSpPr/>
          <p:nvPr/>
        </p:nvSpPr>
        <p:spPr>
          <a:xfrm>
            <a:off x="6187950" y="4235525"/>
            <a:ext cx="776700" cy="761100"/>
          </a:xfrm>
          <a:prstGeom prst="ellipse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/>
          <p:nvPr/>
        </p:nvSpPr>
        <p:spPr>
          <a:xfrm>
            <a:off x="457200" y="437025"/>
            <a:ext cx="5027700" cy="43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570899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The books tab shows you all your child’s books including those they are currently reading.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0" marR="570899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Tap each one to see the complete reading logs and other details for that book.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20"/>
          <p:cNvSpPr/>
          <p:nvPr/>
        </p:nvSpPr>
        <p:spPr>
          <a:xfrm>
            <a:off x="0" y="4780175"/>
            <a:ext cx="9144000" cy="3633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9" name="Google Shape;13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6213" y="4411850"/>
            <a:ext cx="731574" cy="731574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0"/>
          <p:cNvSpPr/>
          <p:nvPr/>
        </p:nvSpPr>
        <p:spPr>
          <a:xfrm>
            <a:off x="5717100" y="56050"/>
            <a:ext cx="2969700" cy="5052300"/>
          </a:xfrm>
          <a:prstGeom prst="roundRect">
            <a:avLst>
              <a:gd name="adj" fmla="val 5662"/>
            </a:avLst>
          </a:prstGeom>
          <a:gradFill>
            <a:gsLst>
              <a:gs pos="0">
                <a:srgbClr val="4D4D4D"/>
              </a:gs>
              <a:gs pos="100000">
                <a:srgbClr val="0000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1" name="Google Shape;141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14837" y="292850"/>
            <a:ext cx="2574225" cy="4578702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0"/>
          <p:cNvSpPr/>
          <p:nvPr/>
        </p:nvSpPr>
        <p:spPr>
          <a:xfrm>
            <a:off x="6917500" y="4235525"/>
            <a:ext cx="776700" cy="761100"/>
          </a:xfrm>
          <a:prstGeom prst="ellipse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/>
          <p:nvPr/>
        </p:nvSpPr>
        <p:spPr>
          <a:xfrm>
            <a:off x="457200" y="437025"/>
            <a:ext cx="5027700" cy="43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570899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The info tab shows your child’s details: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0" marR="5708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457200" marR="570899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School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457200" marR="570899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Current reading band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457200" marR="570899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Login details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1"/>
          <p:cNvSpPr/>
          <p:nvPr/>
        </p:nvSpPr>
        <p:spPr>
          <a:xfrm>
            <a:off x="0" y="4780175"/>
            <a:ext cx="9144000" cy="3633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9" name="Google Shape;14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6213" y="4411850"/>
            <a:ext cx="731574" cy="731574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1"/>
          <p:cNvSpPr/>
          <p:nvPr/>
        </p:nvSpPr>
        <p:spPr>
          <a:xfrm>
            <a:off x="5717100" y="56050"/>
            <a:ext cx="2969700" cy="5052300"/>
          </a:xfrm>
          <a:prstGeom prst="roundRect">
            <a:avLst>
              <a:gd name="adj" fmla="val 5662"/>
            </a:avLst>
          </a:prstGeom>
          <a:gradFill>
            <a:gsLst>
              <a:gs pos="0">
                <a:srgbClr val="4D4D4D"/>
              </a:gs>
              <a:gs pos="100000">
                <a:srgbClr val="0000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1" name="Google Shape;151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14837" y="292850"/>
            <a:ext cx="2574225" cy="4578702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1"/>
          <p:cNvSpPr/>
          <p:nvPr/>
        </p:nvSpPr>
        <p:spPr>
          <a:xfrm>
            <a:off x="7557800" y="4240775"/>
            <a:ext cx="776700" cy="761100"/>
          </a:xfrm>
          <a:prstGeom prst="ellipse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C815362D68F74E97D945FB295FCEC6" ma:contentTypeVersion="14" ma:contentTypeDescription="Create a new document." ma:contentTypeScope="" ma:versionID="048f3730043fcbc0c8fced681c8b2bc4">
  <xsd:schema xmlns:xsd="http://www.w3.org/2001/XMLSchema" xmlns:xs="http://www.w3.org/2001/XMLSchema" xmlns:p="http://schemas.microsoft.com/office/2006/metadata/properties" xmlns:ns3="15fd4f40-1541-4228-aa5f-fc1f93439076" xmlns:ns4="57ac8f33-8460-4061-bf4b-7959a6b5513d" targetNamespace="http://schemas.microsoft.com/office/2006/metadata/properties" ma:root="true" ma:fieldsID="29ce3ebf587d09c606a994e23d808763" ns3:_="" ns4:_="">
    <xsd:import namespace="15fd4f40-1541-4228-aa5f-fc1f93439076"/>
    <xsd:import namespace="57ac8f33-8460-4061-bf4b-7959a6b5513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LengthInSecond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_activity" minOccurs="0"/>
                <xsd:element ref="ns4:MediaServiceLocation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fd4f40-1541-4228-aa5f-fc1f9343907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ac8f33-8460-4061-bf4b-7959a6b551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7ac8f33-8460-4061-bf4b-7959a6b5513d" xsi:nil="true"/>
  </documentManagement>
</p:properties>
</file>

<file path=customXml/itemProps1.xml><?xml version="1.0" encoding="utf-8"?>
<ds:datastoreItem xmlns:ds="http://schemas.openxmlformats.org/officeDocument/2006/customXml" ds:itemID="{2577D861-902D-4D1B-AEA0-895852A0A1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fd4f40-1541-4228-aa5f-fc1f93439076"/>
    <ds:schemaRef ds:uri="57ac8f33-8460-4061-bf4b-7959a6b551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3FD16F9-DA43-4C9D-9E71-4C98435531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713F53F-62D4-4560-98BA-6B592ACAE91B}">
  <ds:schemaRefs>
    <ds:schemaRef ds:uri="http://schemas.microsoft.com/office/2006/documentManagement/types"/>
    <ds:schemaRef ds:uri="http://purl.org/dc/elements/1.1/"/>
    <ds:schemaRef ds:uri="http://www.w3.org/XML/1998/namespace"/>
    <ds:schemaRef ds:uri="15fd4f40-1541-4228-aa5f-fc1f93439076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57ac8f33-8460-4061-bf4b-7959a6b5513d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539</Words>
  <Application>Microsoft Office PowerPoint</Application>
  <PresentationFormat>On-screen Show (16:9)</PresentationFormat>
  <Paragraphs>55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Elger</dc:creator>
  <cp:lastModifiedBy>Laura Elger</cp:lastModifiedBy>
  <cp:revision>2</cp:revision>
  <dcterms:modified xsi:type="dcterms:W3CDTF">2023-08-29T10:40:01Z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0x01010090C815362D68F74E97D945FB295FCEC6</vt:lpwstr>
  </property>
</Properties>
</file>