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8B308"/>
    <a:srgbClr val="002060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369CD-9670-436C-8B60-5CC966651FBD}" v="12" dt="2025-01-16T11:42:28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30" y="-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4.jpeg"/><Relationship Id="rId26" Type="http://schemas.openxmlformats.org/officeDocument/2006/relationships/image" Target="../media/image22.jpeg"/><Relationship Id="rId39" Type="http://schemas.openxmlformats.org/officeDocument/2006/relationships/image" Target="../media/image35.png"/><Relationship Id="rId21" Type="http://schemas.openxmlformats.org/officeDocument/2006/relationships/image" Target="../media/image17.png"/><Relationship Id="rId34" Type="http://schemas.openxmlformats.org/officeDocument/2006/relationships/image" Target="../media/image30.png"/><Relationship Id="rId42" Type="http://schemas.openxmlformats.org/officeDocument/2006/relationships/image" Target="../media/image38.jpeg"/><Relationship Id="rId47" Type="http://schemas.openxmlformats.org/officeDocument/2006/relationships/image" Target="../media/image43.png"/><Relationship Id="rId50" Type="http://schemas.openxmlformats.org/officeDocument/2006/relationships/image" Target="../media/image46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29" Type="http://schemas.openxmlformats.org/officeDocument/2006/relationships/image" Target="../media/image25.jpeg"/><Relationship Id="rId11" Type="http://schemas.openxmlformats.org/officeDocument/2006/relationships/image" Target="../media/image7.png"/><Relationship Id="rId24" Type="http://schemas.openxmlformats.org/officeDocument/2006/relationships/image" Target="../media/image20.jpeg"/><Relationship Id="rId32" Type="http://schemas.openxmlformats.org/officeDocument/2006/relationships/image" Target="../media/image28.jpeg"/><Relationship Id="rId37" Type="http://schemas.openxmlformats.org/officeDocument/2006/relationships/image" Target="../media/image33.jpeg"/><Relationship Id="rId40" Type="http://schemas.openxmlformats.org/officeDocument/2006/relationships/image" Target="../media/image36.jpeg"/><Relationship Id="rId45" Type="http://schemas.openxmlformats.org/officeDocument/2006/relationships/image" Target="../media/image41.png"/><Relationship Id="rId53" Type="http://schemas.openxmlformats.org/officeDocument/2006/relationships/image" Target="../media/image49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19" Type="http://schemas.openxmlformats.org/officeDocument/2006/relationships/image" Target="../media/image15.jpeg"/><Relationship Id="rId31" Type="http://schemas.openxmlformats.org/officeDocument/2006/relationships/image" Target="../media/image27.jpeg"/><Relationship Id="rId44" Type="http://schemas.openxmlformats.org/officeDocument/2006/relationships/image" Target="../media/image40.png"/><Relationship Id="rId52" Type="http://schemas.openxmlformats.org/officeDocument/2006/relationships/image" Target="../media/image48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10.jpeg"/><Relationship Id="rId22" Type="http://schemas.openxmlformats.org/officeDocument/2006/relationships/image" Target="../media/image18.png"/><Relationship Id="rId27" Type="http://schemas.openxmlformats.org/officeDocument/2006/relationships/image" Target="../media/image23.jpeg"/><Relationship Id="rId30" Type="http://schemas.openxmlformats.org/officeDocument/2006/relationships/image" Target="../media/image26.png"/><Relationship Id="rId35" Type="http://schemas.openxmlformats.org/officeDocument/2006/relationships/image" Target="../media/image31.jpeg"/><Relationship Id="rId43" Type="http://schemas.openxmlformats.org/officeDocument/2006/relationships/image" Target="../media/image39.png"/><Relationship Id="rId48" Type="http://schemas.openxmlformats.org/officeDocument/2006/relationships/image" Target="../media/image44.png"/><Relationship Id="rId8" Type="http://schemas.openxmlformats.org/officeDocument/2006/relationships/image" Target="../media/image4.jpeg"/><Relationship Id="rId51" Type="http://schemas.openxmlformats.org/officeDocument/2006/relationships/image" Target="../media/image47.png"/><Relationship Id="rId3" Type="http://schemas.openxmlformats.org/officeDocument/2006/relationships/image" Target="../media/image1.png"/><Relationship Id="rId12" Type="http://schemas.openxmlformats.org/officeDocument/2006/relationships/image" Target="../media/image8.jpeg"/><Relationship Id="rId17" Type="http://schemas.openxmlformats.org/officeDocument/2006/relationships/image" Target="../media/image13.jpeg"/><Relationship Id="rId25" Type="http://schemas.openxmlformats.org/officeDocument/2006/relationships/image" Target="../media/image21.png"/><Relationship Id="rId33" Type="http://schemas.openxmlformats.org/officeDocument/2006/relationships/image" Target="../media/image29.jpeg"/><Relationship Id="rId38" Type="http://schemas.openxmlformats.org/officeDocument/2006/relationships/image" Target="../media/image34.png"/><Relationship Id="rId46" Type="http://schemas.openxmlformats.org/officeDocument/2006/relationships/image" Target="../media/image42.png"/><Relationship Id="rId20" Type="http://schemas.openxmlformats.org/officeDocument/2006/relationships/image" Target="../media/image16.png"/><Relationship Id="rId41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5" Type="http://schemas.openxmlformats.org/officeDocument/2006/relationships/image" Target="../media/image11.jpeg"/><Relationship Id="rId23" Type="http://schemas.openxmlformats.org/officeDocument/2006/relationships/image" Target="../media/image19.jpeg"/><Relationship Id="rId28" Type="http://schemas.openxmlformats.org/officeDocument/2006/relationships/image" Target="../media/image24.jpeg"/><Relationship Id="rId36" Type="http://schemas.openxmlformats.org/officeDocument/2006/relationships/image" Target="../media/image32.jpeg"/><Relationship Id="rId4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309218" y="-588410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97821" y="205766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19964" y="13663093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06472" y="11404655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010321" y="13351483"/>
            <a:ext cx="5897394" cy="63411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43335"/>
            <a:ext cx="5841604" cy="6426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12913" y="7063648"/>
            <a:ext cx="2818373" cy="233185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8B3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97695"/>
            <a:ext cx="5935711" cy="63671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8B3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092401" y="6810654"/>
            <a:ext cx="5713462" cy="6311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23833" y="4931094"/>
            <a:ext cx="2763038" cy="225431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1053097" y="8601437"/>
            <a:ext cx="1214980" cy="123276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1229972" y="874760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86954"/>
            <a:ext cx="5854586" cy="6293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603361F-7D00-405D-94EC-75583220DE39}"/>
              </a:ext>
            </a:extLst>
          </p:cNvPr>
          <p:cNvSpPr/>
          <p:nvPr/>
        </p:nvSpPr>
        <p:spPr>
          <a:xfrm>
            <a:off x="2110422" y="4675339"/>
            <a:ext cx="2162635" cy="561693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DC5C463-02F5-4BA7-B8AA-5DB2AF6DF813}"/>
              </a:ext>
            </a:extLst>
          </p:cNvPr>
          <p:cNvGrpSpPr/>
          <p:nvPr/>
        </p:nvGrpSpPr>
        <p:grpSpPr>
          <a:xfrm>
            <a:off x="7675608" y="10870684"/>
            <a:ext cx="1214980" cy="1274917"/>
            <a:chOff x="3044731" y="9738025"/>
            <a:chExt cx="1214980" cy="1304869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3044731" y="9738025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3219900" y="992351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3228572" y="9923608"/>
              <a:ext cx="841074" cy="3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YEAR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3282802" y="10007812"/>
              <a:ext cx="714190" cy="850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/>
                <a:t>2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1192769" y="8793453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YEAR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183D85D-EF81-4E97-A0B3-08A0BA3038F3}"/>
              </a:ext>
            </a:extLst>
          </p:cNvPr>
          <p:cNvSpPr/>
          <p:nvPr/>
        </p:nvSpPr>
        <p:spPr>
          <a:xfrm>
            <a:off x="1966681" y="2486352"/>
            <a:ext cx="2814510" cy="62936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1226218" y="8894300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3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1652892" y="4273543"/>
            <a:ext cx="1214980" cy="12799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1830148" y="4486385"/>
            <a:ext cx="841075" cy="854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1844749" y="4510667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1790312" y="4507229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5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>
            <a:off x="6880243" y="15195499"/>
            <a:ext cx="0" cy="5101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612722" y="15859575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912336" y="15428534"/>
            <a:ext cx="1" cy="3317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538473" y="15925990"/>
            <a:ext cx="889" cy="3880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4815652" y="15297669"/>
            <a:ext cx="1541" cy="4223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H="1" flipV="1">
            <a:off x="4046156" y="15870807"/>
            <a:ext cx="2062" cy="5259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>
            <a:off x="6976210" y="11037857"/>
            <a:ext cx="0" cy="371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>
            <a:off x="8455669" y="4390724"/>
            <a:ext cx="383699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7482557" y="2305516"/>
            <a:ext cx="0" cy="451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073768" y="2376576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4897417" y="2963718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>
            <a:off x="3929048" y="2344962"/>
            <a:ext cx="4694" cy="3364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EYFS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95672" y="15664445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/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952809" y="15350510"/>
            <a:ext cx="0" cy="3433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1181387" y="15536073"/>
            <a:ext cx="0" cy="43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55D8D665-85EA-4BF1-B6C2-A52C3A9260DC}"/>
              </a:ext>
            </a:extLst>
          </p:cNvPr>
          <p:cNvCxnSpPr>
            <a:cxnSpLocks/>
          </p:cNvCxnSpPr>
          <p:nvPr/>
        </p:nvCxnSpPr>
        <p:spPr>
          <a:xfrm flipH="1">
            <a:off x="1253867" y="15073349"/>
            <a:ext cx="448959" cy="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>
            <a:off x="5469402" y="13110100"/>
            <a:ext cx="0" cy="4196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2909829" y="13032161"/>
            <a:ext cx="5097" cy="4460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29EDCE93-95D6-429F-A352-FD43DBE83112}"/>
              </a:ext>
            </a:extLst>
          </p:cNvPr>
          <p:cNvCxnSpPr>
            <a:cxnSpLocks/>
          </p:cNvCxnSpPr>
          <p:nvPr/>
        </p:nvCxnSpPr>
        <p:spPr>
          <a:xfrm flipH="1" flipV="1">
            <a:off x="7244534" y="13658587"/>
            <a:ext cx="6385" cy="5670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16D9EC53-298F-45FA-925C-BDD35F07C7C6}"/>
              </a:ext>
            </a:extLst>
          </p:cNvPr>
          <p:cNvCxnSpPr>
            <a:cxnSpLocks/>
          </p:cNvCxnSpPr>
          <p:nvPr/>
        </p:nvCxnSpPr>
        <p:spPr>
          <a:xfrm flipV="1">
            <a:off x="4821333" y="11646865"/>
            <a:ext cx="0" cy="2505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2952809" y="10779831"/>
            <a:ext cx="0" cy="5055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 flipH="1">
            <a:off x="1376226" y="10385531"/>
            <a:ext cx="541057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3111683" y="9478118"/>
            <a:ext cx="0" cy="2720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327187" y="8826324"/>
            <a:ext cx="0" cy="3427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H="1">
            <a:off x="8300311" y="9243965"/>
            <a:ext cx="539057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 flipH="1">
            <a:off x="7259042" y="8733202"/>
            <a:ext cx="6936" cy="4358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5874054" y="9409148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41139" y="688231"/>
            <a:ext cx="2664749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5538473" y="6665930"/>
            <a:ext cx="0" cy="3598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7154908" y="2043296"/>
            <a:ext cx="1214980" cy="130486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7329600" y="2235826"/>
            <a:ext cx="858318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7348069" y="2261364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YEAR</a:t>
            </a:r>
          </a:p>
        </p:txBody>
      </p: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3951045" y="7323606"/>
            <a:ext cx="593" cy="2820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891929" y="6320539"/>
            <a:ext cx="419224" cy="114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3565916" y="4485223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2671223" y="2912842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2765" y="446616"/>
            <a:ext cx="462817" cy="61766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  <a:stCxn id="83" idx="1"/>
          </p:cNvCxnSpPr>
          <p:nvPr/>
        </p:nvCxnSpPr>
        <p:spPr>
          <a:xfrm flipH="1" flipV="1">
            <a:off x="1253867" y="1736610"/>
            <a:ext cx="402851" cy="103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4B199B20-F9DE-4E5E-B729-647B5DEA4A7A}"/>
              </a:ext>
            </a:extLst>
          </p:cNvPr>
          <p:cNvCxnSpPr>
            <a:cxnSpLocks/>
          </p:cNvCxnSpPr>
          <p:nvPr/>
        </p:nvCxnSpPr>
        <p:spPr>
          <a:xfrm>
            <a:off x="2554679" y="6617636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02412ABE-7EF7-4126-BDCD-7AAA39BEF9BD}"/>
              </a:ext>
            </a:extLst>
          </p:cNvPr>
          <p:cNvCxnSpPr>
            <a:cxnSpLocks/>
          </p:cNvCxnSpPr>
          <p:nvPr/>
        </p:nvCxnSpPr>
        <p:spPr>
          <a:xfrm flipV="1">
            <a:off x="4921465" y="5090871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19876"/>
            <a:ext cx="938427" cy="735967"/>
          </a:xfrm>
          <a:prstGeom prst="triangle">
            <a:avLst>
              <a:gd name="adj" fmla="val 45360"/>
            </a:avLst>
          </a:prstGeom>
          <a:gradFill flip="none" rotWithShape="0">
            <a:gsLst>
              <a:gs pos="0">
                <a:schemeClr val="tx1"/>
              </a:gs>
              <a:gs pos="61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E2C681CE-4F5E-FE42-BDC2-CE2B81D6D5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2" b="70513" l="4300" r="98300">
                        <a14:foregroundMark x1="78848" y1="36926" x2="72199" y2="58601"/>
                        <a14:foregroundMark x1="65555" y1="77240" x2="27000" y2="79744"/>
                        <a14:foregroundMark x1="27000" y1="79744" x2="24534" y2="76500"/>
                        <a14:foregroundMark x1="21997" y1="38692" x2="16412" y2="48775"/>
                        <a14:foregroundMark x1="6808" y1="69310" x2="7167" y2="69119"/>
                        <a14:foregroundMark x1="80114" y1="37818" x2="68874" y2="58137"/>
                        <a14:foregroundMark x1="63800" y1="67308" x2="63200" y2="67564"/>
                        <a14:backgroundMark x1="27300" y1="27308" x2="27300" y2="27308"/>
                        <a14:backgroundMark x1="60400" y1="29359" x2="40000" y2="19615"/>
                        <a14:backgroundMark x1="32000" y1="21923" x2="16900" y2="26667"/>
                        <a14:backgroundMark x1="9500" y1="31282" x2="26600" y2="31026"/>
                        <a14:backgroundMark x1="26700" y1="29103" x2="11400" y2="26795"/>
                        <a14:backgroundMark x1="16500" y1="25256" x2="44100" y2="12179"/>
                        <a14:backgroundMark x1="44100" y1="12179" x2="51400" y2="26538"/>
                        <a14:backgroundMark x1="51400" y1="26538" x2="68800" y2="19615"/>
                        <a14:backgroundMark x1="63600" y1="18974" x2="42600" y2="14359"/>
                        <a14:backgroundMark x1="33900" y1="13077" x2="20700" y2="19103"/>
                        <a14:backgroundMark x1="20700" y1="19103" x2="44200" y2="4872"/>
                        <a14:backgroundMark x1="24500" y1="12436" x2="45400" y2="15256"/>
                        <a14:backgroundMark x1="23000" y1="16923" x2="20300" y2="18462"/>
                        <a14:backgroundMark x1="18800" y1="21154" x2="30600" y2="31538"/>
                        <a14:backgroundMark x1="63800" y1="19744" x2="62900" y2="17692"/>
                        <a14:backgroundMark x1="67200" y1="20897" x2="86200" y2="33846"/>
                        <a14:backgroundMark x1="62700" y1="16538" x2="65500" y2="18077"/>
                        <a14:backgroundMark x1="98300" y1="37179" x2="98300" y2="37179"/>
                        <a14:backgroundMark x1="83400" y1="35128" x2="83400" y2="35128"/>
                        <a14:backgroundMark x1="82700" y1="36154" x2="82700" y2="36154"/>
                        <a14:backgroundMark x1="98100" y1="40128" x2="98100" y2="40128"/>
                        <a14:backgroundMark x1="98100" y1="40128" x2="98100" y2="40128"/>
                        <a14:backgroundMark x1="97400" y1="39615" x2="97100" y2="39487"/>
                        <a14:backgroundMark x1="97100" y1="39487" x2="95800" y2="39359"/>
                        <a14:backgroundMark x1="87600" y1="36282" x2="87600" y2="36282"/>
                        <a14:backgroundMark x1="79900" y1="35513" x2="83000" y2="34231"/>
                        <a14:backgroundMark x1="85500" y1="37436" x2="89000" y2="35769"/>
                        <a14:backgroundMark x1="84700" y1="34744" x2="92500" y2="38590"/>
                        <a14:backgroundMark x1="79800" y1="36154" x2="79800" y2="36154"/>
                        <a14:backgroundMark x1="8500" y1="36795" x2="23000" y2="71410"/>
                        <a14:backgroundMark x1="23000" y1="71410" x2="29500" y2="73205"/>
                        <a14:backgroundMark x1="19700" y1="68846" x2="1600" y2="36667"/>
                        <a14:backgroundMark x1="1600" y1="36667" x2="11800" y2="59872"/>
                        <a14:backgroundMark x1="9200" y1="35128" x2="13000" y2="72692"/>
                        <a14:backgroundMark x1="13000" y1="72692" x2="7500" y2="66795"/>
                        <a14:backgroundMark x1="5200" y1="70897" x2="7200" y2="33590"/>
                        <a14:backgroundMark x1="7200" y1="33590" x2="4100" y2="71026"/>
                        <a14:backgroundMark x1="4100" y1="71026" x2="8800" y2="74103"/>
                        <a14:backgroundMark x1="4400" y1="46795" x2="4100" y2="42564"/>
                        <a14:backgroundMark x1="12200" y1="33205" x2="8600" y2="38077"/>
                        <a14:backgroundMark x1="1300" y1="39615" x2="3900" y2="54231"/>
                        <a14:backgroundMark x1="9700" y1="62821" x2="25300" y2="75513"/>
                        <a14:backgroundMark x1="17200" y1="63333" x2="1900" y2="61538"/>
                        <a14:backgroundMark x1="7800" y1="64487" x2="7100" y2="69103"/>
                        <a14:backgroundMark x1="23800" y1="36410" x2="25800" y2="32949"/>
                        <a14:backgroundMark x1="25100" y1="33462" x2="23200" y2="35256"/>
                        <a14:backgroundMark x1="23200" y1="35256" x2="23800" y2="38077"/>
                        <a14:backgroundMark x1="64800" y1="65000" x2="79000" y2="63718"/>
                        <a14:backgroundMark x1="67100" y1="67179" x2="70000" y2="71538"/>
                        <a14:backgroundMark x1="66700" y1="74615" x2="66700" y2="74615"/>
                        <a14:backgroundMark x1="68300" y1="74615" x2="67100" y2="72821"/>
                        <a14:backgroundMark x1="64200" y1="60385" x2="79800" y2="62564"/>
                        <a14:backgroundMark x1="66200" y1="75513" x2="93500" y2="55513"/>
                        <a14:backgroundMark x1="93500" y1="55513" x2="94000" y2="35641"/>
                        <a14:backgroundMark x1="94000" y1="35641" x2="98200" y2="41538"/>
                        <a14:backgroundMark x1="83000" y1="36154" x2="76500" y2="33590"/>
                      </a14:backgroundRemoval>
                    </a14:imgEffect>
                  </a14:imgLayer>
                </a14:imgProps>
              </a:ext>
            </a:extLst>
          </a:blip>
          <a:srcRect t="24406" r="530" b="32512"/>
          <a:stretch/>
        </p:blipFill>
        <p:spPr>
          <a:xfrm rot="21130252">
            <a:off x="7839677" y="15984768"/>
            <a:ext cx="1961372" cy="662609"/>
          </a:xfrm>
          <a:prstGeom prst="rect">
            <a:avLst/>
          </a:prstGeom>
        </p:spPr>
      </p:pic>
      <p:pic>
        <p:nvPicPr>
          <p:cNvPr id="261" name="Picture 16" descr="https://static.thenounproject.com/png/996079-200.png">
            <a:extLst>
              <a:ext uri="{FF2B5EF4-FFF2-40B4-BE49-F238E27FC236}">
                <a16:creationId xmlns:a16="http://schemas.microsoft.com/office/drawing/2014/main" id="{EE8194A5-BB65-46A0-B946-5C9ABEB7E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003" y="22229468"/>
            <a:ext cx="150239" cy="1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986CEF2D-36E8-4283-B4DD-39A68347F71B}"/>
              </a:ext>
            </a:extLst>
          </p:cNvPr>
          <p:cNvCxnSpPr>
            <a:cxnSpLocks/>
          </p:cNvCxnSpPr>
          <p:nvPr/>
        </p:nvCxnSpPr>
        <p:spPr>
          <a:xfrm flipV="1">
            <a:off x="6820569" y="7197392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Oval 333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1015818" y="13042724"/>
            <a:ext cx="1214980" cy="13048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180212" y="13215787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1195451" y="13316763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1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1162916" y="13254739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YEAR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491333F3-8BF7-4441-B63E-797E7D3F9B91}"/>
              </a:ext>
            </a:extLst>
          </p:cNvPr>
          <p:cNvSpPr txBox="1"/>
          <p:nvPr/>
        </p:nvSpPr>
        <p:spPr>
          <a:xfrm>
            <a:off x="2458968" y="12456049"/>
            <a:ext cx="1670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sp>
        <p:nvSpPr>
          <p:cNvPr id="349" name="Oval 348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624388" y="6374026"/>
            <a:ext cx="1214980" cy="123276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813011" y="6527237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830333" y="6699933"/>
            <a:ext cx="766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4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822099" y="6587807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YEAR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7348069" y="2336112"/>
            <a:ext cx="826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6</a:t>
            </a:r>
          </a:p>
        </p:txBody>
      </p: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819104" y="4441699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0" name="Picture 449"/>
          <p:cNvPicPr/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502" t="17027" r="68898" b="6510"/>
          <a:stretch/>
        </p:blipFill>
        <p:spPr>
          <a:xfrm>
            <a:off x="8365524" y="157766"/>
            <a:ext cx="1156814" cy="11691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4C7E37-7153-9E92-B6CF-934E51D44FE2}"/>
              </a:ext>
            </a:extLst>
          </p:cNvPr>
          <p:cNvSpPr txBox="1"/>
          <p:nvPr/>
        </p:nvSpPr>
        <p:spPr>
          <a:xfrm>
            <a:off x="5440680" y="14101354"/>
            <a:ext cx="416378" cy="4256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A17FCC4-3398-B3E1-B71F-D90AADC3A2EA}"/>
              </a:ext>
            </a:extLst>
          </p:cNvPr>
          <p:cNvCxnSpPr>
            <a:cxnSpLocks/>
          </p:cNvCxnSpPr>
          <p:nvPr/>
        </p:nvCxnSpPr>
        <p:spPr>
          <a:xfrm>
            <a:off x="7974246" y="12515612"/>
            <a:ext cx="565164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17CBB7-2DB0-C4F5-AC83-10283B63C395}"/>
              </a:ext>
            </a:extLst>
          </p:cNvPr>
          <p:cNvCxnSpPr>
            <a:cxnSpLocks/>
          </p:cNvCxnSpPr>
          <p:nvPr/>
        </p:nvCxnSpPr>
        <p:spPr>
          <a:xfrm flipV="1">
            <a:off x="4100748" y="13864684"/>
            <a:ext cx="0" cy="4733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Vector black lizard on a white background. Monochrome silhouette of a lizard.  Great for insectivorous reptile logos 13431163 Vector Art at Vecteezy">
            <a:extLst>
              <a:ext uri="{FF2B5EF4-FFF2-40B4-BE49-F238E27FC236}">
                <a16:creationId xmlns:a16="http://schemas.microsoft.com/office/drawing/2014/main" id="{80456C4B-3196-C5C6-CC78-3173E8EDA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585" y="12759233"/>
            <a:ext cx="570007" cy="57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sh Icon - Free vector graphic on Pixabay">
            <a:extLst>
              <a:ext uri="{FF2B5EF4-FFF2-40B4-BE49-F238E27FC236}">
                <a16:creationId xmlns:a16="http://schemas.microsoft.com/office/drawing/2014/main" id="{CD15BDF5-24F0-2919-1835-13FC9B16E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8528">
            <a:off x="2375729" y="12571976"/>
            <a:ext cx="480929" cy="24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lack Bird Clip Art at Clker.com - vector clip art online, royalty free &amp;  public domain">
            <a:extLst>
              <a:ext uri="{FF2B5EF4-FFF2-40B4-BE49-F238E27FC236}">
                <a16:creationId xmlns:a16="http://schemas.microsoft.com/office/drawing/2014/main" id="{148768A1-6C55-ABD1-3FE2-5D69C016A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53" y="12620526"/>
            <a:ext cx="400134" cy="38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B11C7C-D60B-69D7-0844-84289C2D5C31}"/>
              </a:ext>
            </a:extLst>
          </p:cNvPr>
          <p:cNvSpPr txBox="1"/>
          <p:nvPr/>
        </p:nvSpPr>
        <p:spPr>
          <a:xfrm>
            <a:off x="3638354" y="14274171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Plants.</a:t>
            </a:r>
          </a:p>
        </p:txBody>
      </p:sp>
      <p:pic>
        <p:nvPicPr>
          <p:cNvPr id="1034" name="Picture 10" descr="Black Tree Clip Art at Clker.com - vector clip art online, royalty free &amp;  public domain">
            <a:extLst>
              <a:ext uri="{FF2B5EF4-FFF2-40B4-BE49-F238E27FC236}">
                <a16:creationId xmlns:a16="http://schemas.microsoft.com/office/drawing/2014/main" id="{08DE7667-9AE9-8415-E832-22603C5FA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60" y="14683141"/>
            <a:ext cx="544194" cy="67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480CDA9-ADEF-DCF4-D234-4B49C5618207}"/>
              </a:ext>
            </a:extLst>
          </p:cNvPr>
          <p:cNvSpPr txBox="1"/>
          <p:nvPr/>
        </p:nvSpPr>
        <p:spPr>
          <a:xfrm>
            <a:off x="4184462" y="12547702"/>
            <a:ext cx="1829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Seasonal changes. Autumn to Spring</a:t>
            </a:r>
          </a:p>
        </p:txBody>
      </p:sp>
      <p:pic>
        <p:nvPicPr>
          <p:cNvPr id="13" name="Picture 14" descr="Change of Seasons Illustration Stock Vector - Illustration of four,  clothing: 78527890">
            <a:extLst>
              <a:ext uri="{FF2B5EF4-FFF2-40B4-BE49-F238E27FC236}">
                <a16:creationId xmlns:a16="http://schemas.microsoft.com/office/drawing/2014/main" id="{19EC511B-A3FE-A653-E96B-98052FAD9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296" y="12310770"/>
            <a:ext cx="1001608" cy="100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6A3228C-67ED-4FEF-2EC4-975ECB1406BE}"/>
              </a:ext>
            </a:extLst>
          </p:cNvPr>
          <p:cNvSpPr txBox="1"/>
          <p:nvPr/>
        </p:nvSpPr>
        <p:spPr>
          <a:xfrm>
            <a:off x="6969856" y="14005799"/>
            <a:ext cx="1565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Everyday materials.</a:t>
            </a:r>
          </a:p>
        </p:txBody>
      </p:sp>
      <p:pic>
        <p:nvPicPr>
          <p:cNvPr id="1046" name="Picture 22" descr="Glass Bottle and Can Icon Cartoon in Black and White Stock Vector -  Illustration of alcohol, concept: 151524535">
            <a:extLst>
              <a:ext uri="{FF2B5EF4-FFF2-40B4-BE49-F238E27FC236}">
                <a16:creationId xmlns:a16="http://schemas.microsoft.com/office/drawing/2014/main" id="{406F79A3-49EC-CD55-FF06-2D584B1A7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5"/>
          <a:stretch/>
        </p:blipFill>
        <p:spPr bwMode="auto">
          <a:xfrm>
            <a:off x="1791384" y="10308332"/>
            <a:ext cx="537460" cy="71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Wooden Log Construction Wood Material Bark Stock Illustration 1378761767 |  Shutterstock">
            <a:extLst>
              <a:ext uri="{FF2B5EF4-FFF2-40B4-BE49-F238E27FC236}">
                <a16:creationId xmlns:a16="http://schemas.microsoft.com/office/drawing/2014/main" id="{A4BECA78-752E-D898-8B97-1610830EE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0" t="26223" r="9982" b="35959"/>
          <a:stretch/>
        </p:blipFill>
        <p:spPr bwMode="auto">
          <a:xfrm rot="20821417">
            <a:off x="8169519" y="14416509"/>
            <a:ext cx="651395" cy="36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remium Vector | Rock stone boulders cartoon isometric illustration drawing  style vector">
            <a:extLst>
              <a:ext uri="{FF2B5EF4-FFF2-40B4-BE49-F238E27FC236}">
                <a16:creationId xmlns:a16="http://schemas.microsoft.com/office/drawing/2014/main" id="{099B8B3A-640E-F8EB-9866-7489E6EDB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779" y="13922383"/>
            <a:ext cx="475291" cy="47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1EB4496-5CA8-41B7-C9FC-7016AD672CB0}"/>
              </a:ext>
            </a:extLst>
          </p:cNvPr>
          <p:cNvSpPr txBox="1"/>
          <p:nvPr/>
        </p:nvSpPr>
        <p:spPr>
          <a:xfrm>
            <a:off x="6946443" y="12190932"/>
            <a:ext cx="1380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Seasonal changes.</a:t>
            </a:r>
          </a:p>
          <a:p>
            <a:pPr algn="ctr"/>
            <a:r>
              <a:rPr lang="en-US" sz="1600" dirty="0"/>
              <a:t>Spring to Summer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8023FD-50E0-C119-E6C0-2E0EB88AADA1}"/>
              </a:ext>
            </a:extLst>
          </p:cNvPr>
          <p:cNvSpPr txBox="1"/>
          <p:nvPr/>
        </p:nvSpPr>
        <p:spPr>
          <a:xfrm>
            <a:off x="6720371" y="10718920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Plants.</a:t>
            </a:r>
          </a:p>
        </p:txBody>
      </p:sp>
      <p:pic>
        <p:nvPicPr>
          <p:cNvPr id="1048" name="Picture 24" descr="Coloring Page. Life Cycle of Tomato Plant Stock Vector - Illustration of  plant, plants: 158039153">
            <a:extLst>
              <a:ext uri="{FF2B5EF4-FFF2-40B4-BE49-F238E27FC236}">
                <a16:creationId xmlns:a16="http://schemas.microsoft.com/office/drawing/2014/main" id="{E3D1D412-A10B-9AC7-DC96-E9A46D331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828" y="10235109"/>
            <a:ext cx="1546282" cy="85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6" descr="Desert Landscape Black And White: Over 4,706 Royalty-Free Licensable Stock  Vectors &amp; Vector Art | Shutterstock">
            <a:extLst>
              <a:ext uri="{FF2B5EF4-FFF2-40B4-BE49-F238E27FC236}">
                <a16:creationId xmlns:a16="http://schemas.microsoft.com/office/drawing/2014/main" id="{0DBB735A-13F4-7222-EB04-BA37704773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4"/>
          <a:stretch/>
        </p:blipFill>
        <p:spPr bwMode="auto">
          <a:xfrm>
            <a:off x="3307499" y="11807922"/>
            <a:ext cx="1229964" cy="72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99B7562-08A0-AFB2-1F9E-0A3581C0AF8E}"/>
              </a:ext>
            </a:extLst>
          </p:cNvPr>
          <p:cNvSpPr txBox="1"/>
          <p:nvPr/>
        </p:nvSpPr>
        <p:spPr>
          <a:xfrm>
            <a:off x="4568585" y="11897429"/>
            <a:ext cx="2078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Living things and their habitats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FB8AE9-54FD-97F6-ADA1-FCA22C441E82}"/>
              </a:ext>
            </a:extLst>
          </p:cNvPr>
          <p:cNvSpPr txBox="1"/>
          <p:nvPr/>
        </p:nvSpPr>
        <p:spPr>
          <a:xfrm>
            <a:off x="2611225" y="10296014"/>
            <a:ext cx="1670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DCC43C-13A1-49F4-938D-D8F4D1E410C1}"/>
              </a:ext>
            </a:extLst>
          </p:cNvPr>
          <p:cNvSpPr txBox="1"/>
          <p:nvPr/>
        </p:nvSpPr>
        <p:spPr>
          <a:xfrm>
            <a:off x="1738299" y="10041576"/>
            <a:ext cx="1565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Use of everyday materials.</a:t>
            </a:r>
          </a:p>
        </p:txBody>
      </p:sp>
      <p:pic>
        <p:nvPicPr>
          <p:cNvPr id="1052" name="Picture 28" descr="Lamb Silhouette Clip Art - Cartoon Black Sheep Png Transparent PNG -  600x601 - Free Download on NicePNG">
            <a:extLst>
              <a:ext uri="{FF2B5EF4-FFF2-40B4-BE49-F238E27FC236}">
                <a16:creationId xmlns:a16="http://schemas.microsoft.com/office/drawing/2014/main" id="{F77C5615-D188-481B-9B23-708CCD522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462" y="10405952"/>
            <a:ext cx="624383" cy="62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Tadpole Clipart Black And White - ClipArt Best">
            <a:extLst>
              <a:ext uri="{FF2B5EF4-FFF2-40B4-BE49-F238E27FC236}">
                <a16:creationId xmlns:a16="http://schemas.microsoft.com/office/drawing/2014/main" id="{3AA1C6E2-B381-E449-D145-B70BD4D84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2810">
            <a:off x="3953578" y="9999450"/>
            <a:ext cx="289439" cy="72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4AD3CFD-8A46-ADED-2A48-BA3D119B4C21}"/>
              </a:ext>
            </a:extLst>
          </p:cNvPr>
          <p:cNvSpPr txBox="1"/>
          <p:nvPr/>
        </p:nvSpPr>
        <p:spPr>
          <a:xfrm>
            <a:off x="1966681" y="9584758"/>
            <a:ext cx="1565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Rocks.</a:t>
            </a:r>
          </a:p>
        </p:txBody>
      </p:sp>
      <p:pic>
        <p:nvPicPr>
          <p:cNvPr id="1056" name="Picture 32" descr="Minerals and Rocks Name__________________________">
            <a:extLst>
              <a:ext uri="{FF2B5EF4-FFF2-40B4-BE49-F238E27FC236}">
                <a16:creationId xmlns:a16="http://schemas.microsoft.com/office/drawing/2014/main" id="{5A3D88E3-1257-978A-57CB-2308B9BDE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" t="9205" r="3760" b="24477"/>
          <a:stretch/>
        </p:blipFill>
        <p:spPr bwMode="auto">
          <a:xfrm>
            <a:off x="3171473" y="9742594"/>
            <a:ext cx="1901544" cy="46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1252B1A-4977-204A-C83A-BF18F873FEE0}"/>
              </a:ext>
            </a:extLst>
          </p:cNvPr>
          <p:cNvSpPr txBox="1"/>
          <p:nvPr/>
        </p:nvSpPr>
        <p:spPr>
          <a:xfrm>
            <a:off x="3053522" y="8225294"/>
            <a:ext cx="1670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71F0D16-32B8-90CA-EF8F-A281ADF91B33}"/>
              </a:ext>
            </a:extLst>
          </p:cNvPr>
          <p:cNvSpPr txBox="1"/>
          <p:nvPr/>
        </p:nvSpPr>
        <p:spPr>
          <a:xfrm>
            <a:off x="5170940" y="9689447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Plants.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4CA8AAB-2C28-58CD-3F2A-8FD39132472E}"/>
              </a:ext>
            </a:extLst>
          </p:cNvPr>
          <p:cNvSpPr txBox="1"/>
          <p:nvPr/>
        </p:nvSpPr>
        <p:spPr>
          <a:xfrm>
            <a:off x="6477100" y="8482697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Light.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C518E0-6890-1574-2368-1FD385FD64AD}"/>
              </a:ext>
            </a:extLst>
          </p:cNvPr>
          <p:cNvSpPr txBox="1"/>
          <p:nvPr/>
        </p:nvSpPr>
        <p:spPr>
          <a:xfrm>
            <a:off x="8623943" y="8723124"/>
            <a:ext cx="1019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Forces and magnets.</a:t>
            </a:r>
          </a:p>
        </p:txBody>
      </p:sp>
      <p:pic>
        <p:nvPicPr>
          <p:cNvPr id="1058" name="Picture 34" descr="parts of plants | Free SVG">
            <a:extLst>
              <a:ext uri="{FF2B5EF4-FFF2-40B4-BE49-F238E27FC236}">
                <a16:creationId xmlns:a16="http://schemas.microsoft.com/office/drawing/2014/main" id="{6847886E-AD63-8C2A-8A75-A536822C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215" y="9504295"/>
            <a:ext cx="980970" cy="98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4EC3024-989D-C707-3C02-6C35823FF9A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469164" y="8109648"/>
            <a:ext cx="1148397" cy="794104"/>
          </a:xfrm>
          <a:prstGeom prst="rect">
            <a:avLst/>
          </a:prstGeom>
        </p:spPr>
      </p:pic>
      <p:pic>
        <p:nvPicPr>
          <p:cNvPr id="1066" name="Picture 42" descr="Handdrawn Magnet Doodle Icon. Hand Drawn Black Sketch. Sign Cartoon Symbol.  Decoration Element. White Background. Isolated Stock Vector - Illustration  of magnet, force: 152343751">
            <a:extLst>
              <a:ext uri="{FF2B5EF4-FFF2-40B4-BE49-F238E27FC236}">
                <a16:creationId xmlns:a16="http://schemas.microsoft.com/office/drawing/2014/main" id="{FE6CE252-D175-6FEB-65F2-B6DC55A8D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239" y="9589315"/>
            <a:ext cx="1110163" cy="111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6987150-4CFE-FB03-57FF-BC58F071BD5C}"/>
              </a:ext>
            </a:extLst>
          </p:cNvPr>
          <p:cNvSpPr txBox="1"/>
          <p:nvPr/>
        </p:nvSpPr>
        <p:spPr>
          <a:xfrm>
            <a:off x="6233228" y="7593655"/>
            <a:ext cx="1042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Electricity.</a:t>
            </a:r>
          </a:p>
        </p:txBody>
      </p:sp>
      <p:pic>
        <p:nvPicPr>
          <p:cNvPr id="51" name="Picture 44" descr="40+ Drawing Of The Copper Wire Illustrations, Royalty-Free Vector Graphics  &amp; Clip Art - iStock">
            <a:extLst>
              <a:ext uri="{FF2B5EF4-FFF2-40B4-BE49-F238E27FC236}">
                <a16:creationId xmlns:a16="http://schemas.microsoft.com/office/drawing/2014/main" id="{EEFEC773-EFD1-AE39-87A9-F78A83127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36" y="7520091"/>
            <a:ext cx="742123" cy="74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AB6504FA-ED87-032C-BC1A-466B7814F6E4}"/>
              </a:ext>
            </a:extLst>
          </p:cNvPr>
          <p:cNvSpPr txBox="1"/>
          <p:nvPr/>
        </p:nvSpPr>
        <p:spPr>
          <a:xfrm>
            <a:off x="4237553" y="5978299"/>
            <a:ext cx="1670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D901966-06A9-FC64-B45A-82E59AC222D0}"/>
              </a:ext>
            </a:extLst>
          </p:cNvPr>
          <p:cNvSpPr txBox="1"/>
          <p:nvPr/>
        </p:nvSpPr>
        <p:spPr>
          <a:xfrm>
            <a:off x="2051504" y="7506680"/>
            <a:ext cx="2078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Living things and their habitats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16E566-BE36-0383-A201-B3852E7FB70B}"/>
              </a:ext>
            </a:extLst>
          </p:cNvPr>
          <p:cNvSpPr txBox="1"/>
          <p:nvPr/>
        </p:nvSpPr>
        <p:spPr>
          <a:xfrm>
            <a:off x="2442527" y="6169999"/>
            <a:ext cx="1169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States of matter.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C7269FA-1783-804B-836B-82AF65BB13FC}"/>
              </a:ext>
            </a:extLst>
          </p:cNvPr>
          <p:cNvSpPr txBox="1"/>
          <p:nvPr/>
        </p:nvSpPr>
        <p:spPr>
          <a:xfrm>
            <a:off x="-30472" y="6251655"/>
            <a:ext cx="1190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Sound.</a:t>
            </a:r>
          </a:p>
        </p:txBody>
      </p:sp>
      <p:pic>
        <p:nvPicPr>
          <p:cNvPr id="1070" name="Picture 46" descr="Download HD Clipart Black And White Stock Bones Vector Human Bone -  Skeletal System Cartoon Skeleton Transparent PNG Image - NicePNG.com">
            <a:extLst>
              <a:ext uri="{FF2B5EF4-FFF2-40B4-BE49-F238E27FC236}">
                <a16:creationId xmlns:a16="http://schemas.microsoft.com/office/drawing/2014/main" id="{738E1BB1-B625-37E5-9F2D-9A665C1C2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4257" y="7835106"/>
            <a:ext cx="350189" cy="112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States of Matter Icon. Trendy Modern Flat Linear Vector States O Stock  Vector - Illustration of vector, nature: 130940676">
            <a:extLst>
              <a:ext uri="{FF2B5EF4-FFF2-40B4-BE49-F238E27FC236}">
                <a16:creationId xmlns:a16="http://schemas.microsoft.com/office/drawing/2014/main" id="{1E4C9F3B-5D18-8419-EBA7-23A6EBB45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9" t="19512" r="22449" b="30198"/>
          <a:stretch/>
        </p:blipFill>
        <p:spPr bwMode="auto">
          <a:xfrm>
            <a:off x="1829829" y="5737897"/>
            <a:ext cx="782273" cy="73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Digestive system icon black color illustration flat style simple image  5199719 Vector Art at Vecteezy">
            <a:extLst>
              <a:ext uri="{FF2B5EF4-FFF2-40B4-BE49-F238E27FC236}">
                <a16:creationId xmlns:a16="http://schemas.microsoft.com/office/drawing/2014/main" id="{721FD2D8-030D-6CB4-1D94-0825239E70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8" r="21689"/>
          <a:stretch/>
        </p:blipFill>
        <p:spPr bwMode="auto">
          <a:xfrm>
            <a:off x="5480450" y="5846085"/>
            <a:ext cx="516127" cy="91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Taxonomy">
            <a:extLst>
              <a:ext uri="{FF2B5EF4-FFF2-40B4-BE49-F238E27FC236}">
                <a16:creationId xmlns:a16="http://schemas.microsoft.com/office/drawing/2014/main" id="{43E337F0-F381-9373-D54F-A0CCF9D5F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34" y="7788037"/>
            <a:ext cx="1706338" cy="77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Music sound waves icon, simple style Stock Vector Image &amp; Art - Alamy">
            <a:extLst>
              <a:ext uri="{FF2B5EF4-FFF2-40B4-BE49-F238E27FC236}">
                <a16:creationId xmlns:a16="http://schemas.microsoft.com/office/drawing/2014/main" id="{8D3878ED-3D45-84D3-C13D-D96A0F553B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94" b="39019"/>
          <a:stretch/>
        </p:blipFill>
        <p:spPr bwMode="auto">
          <a:xfrm>
            <a:off x="304298" y="6569468"/>
            <a:ext cx="711808" cy="22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Ear Anatomy coloring page | Free Printable Coloring Pages">
            <a:extLst>
              <a:ext uri="{FF2B5EF4-FFF2-40B4-BE49-F238E27FC236}">
                <a16:creationId xmlns:a16="http://schemas.microsoft.com/office/drawing/2014/main" id="{2E5F5159-5309-46A4-74A3-39718D5DE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477">
            <a:off x="207238" y="5625043"/>
            <a:ext cx="756683" cy="65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5B846EB8-1802-6AA7-8F52-16206754477A}"/>
              </a:ext>
            </a:extLst>
          </p:cNvPr>
          <p:cNvSpPr txBox="1"/>
          <p:nvPr/>
        </p:nvSpPr>
        <p:spPr>
          <a:xfrm>
            <a:off x="4596583" y="5383841"/>
            <a:ext cx="1019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Forces.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1D5B7D-D3D2-B530-FF19-ED8201EB91C5}"/>
              </a:ext>
            </a:extLst>
          </p:cNvPr>
          <p:cNvSpPr txBox="1"/>
          <p:nvPr/>
        </p:nvSpPr>
        <p:spPr>
          <a:xfrm>
            <a:off x="2856777" y="4153527"/>
            <a:ext cx="1715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Earth and space.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73BCFD-C894-789F-58AB-49549A206F9E}"/>
              </a:ext>
            </a:extLst>
          </p:cNvPr>
          <p:cNvSpPr txBox="1"/>
          <p:nvPr/>
        </p:nvSpPr>
        <p:spPr>
          <a:xfrm>
            <a:off x="5545667" y="3899471"/>
            <a:ext cx="165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Properties and changes of material.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4473DAD-4880-D26A-80D1-6E85ACAAA2A6}"/>
              </a:ext>
            </a:extLst>
          </p:cNvPr>
          <p:cNvSpPr txBox="1"/>
          <p:nvPr/>
        </p:nvSpPr>
        <p:spPr>
          <a:xfrm>
            <a:off x="7675608" y="5343439"/>
            <a:ext cx="1108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pic>
        <p:nvPicPr>
          <p:cNvPr id="1082" name="Picture 58" descr="23,380 Solar System Black White Images, Stock Photos &amp; Vectors |  Shutterstock">
            <a:extLst>
              <a:ext uri="{FF2B5EF4-FFF2-40B4-BE49-F238E27FC236}">
                <a16:creationId xmlns:a16="http://schemas.microsoft.com/office/drawing/2014/main" id="{D08C225D-9A64-F3A7-202B-F588805013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298" r="512" b="20244"/>
          <a:stretch/>
        </p:blipFill>
        <p:spPr bwMode="auto">
          <a:xfrm>
            <a:off x="2749653" y="3729625"/>
            <a:ext cx="1761189" cy="53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Outline Gravity Vector Icon. Isolated Black Simple Line Element  Illustration from Science Concept Stock Vector - Illustration of simple,  white: 144315116">
            <a:extLst>
              <a:ext uri="{FF2B5EF4-FFF2-40B4-BE49-F238E27FC236}">
                <a16:creationId xmlns:a16="http://schemas.microsoft.com/office/drawing/2014/main" id="{0AD37885-D517-F49B-F203-64EDFF973F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12" t="14246" r="31398" b="33242"/>
          <a:stretch/>
        </p:blipFill>
        <p:spPr bwMode="auto">
          <a:xfrm>
            <a:off x="4122322" y="5305057"/>
            <a:ext cx="540805" cy="77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Sieve Vector Art, Icons, and Graphics for Free Download">
            <a:extLst>
              <a:ext uri="{FF2B5EF4-FFF2-40B4-BE49-F238E27FC236}">
                <a16:creationId xmlns:a16="http://schemas.microsoft.com/office/drawing/2014/main" id="{CA6C2369-C0AD-93A5-29FA-6CB0B44E2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607">
            <a:off x="4947957" y="4168596"/>
            <a:ext cx="665617" cy="39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Funnel Black Filter - Free vector graphic on Pixabay">
            <a:extLst>
              <a:ext uri="{FF2B5EF4-FFF2-40B4-BE49-F238E27FC236}">
                <a16:creationId xmlns:a16="http://schemas.microsoft.com/office/drawing/2014/main" id="{F1672A95-E714-9356-DE12-3CEB67D45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709" y="3980246"/>
            <a:ext cx="346780" cy="40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Evaporation Icon Stock Illustrations – 2,648 Evaporation Icon Stock  Illustrations, Vectors &amp; Clipart - Dreamstime">
            <a:extLst>
              <a:ext uri="{FF2B5EF4-FFF2-40B4-BE49-F238E27FC236}">
                <a16:creationId xmlns:a16="http://schemas.microsoft.com/office/drawing/2014/main" id="{568EBF0D-508E-8A29-BC05-3BC99CBC89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3" t="9641" r="17714" b="14207"/>
          <a:stretch/>
        </p:blipFill>
        <p:spPr bwMode="auto">
          <a:xfrm>
            <a:off x="7055876" y="4004575"/>
            <a:ext cx="509901" cy="62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0422C5D-1CD2-F7AE-4A93-89E77FF47157}"/>
              </a:ext>
            </a:extLst>
          </p:cNvPr>
          <p:cNvCxnSpPr>
            <a:cxnSpLocks/>
          </p:cNvCxnSpPr>
          <p:nvPr/>
        </p:nvCxnSpPr>
        <p:spPr>
          <a:xfrm flipV="1">
            <a:off x="8088136" y="5090871"/>
            <a:ext cx="0" cy="2929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7416464D-66F5-133C-1F8F-933B4B209A15}"/>
              </a:ext>
            </a:extLst>
          </p:cNvPr>
          <p:cNvSpPr txBox="1"/>
          <p:nvPr/>
        </p:nvSpPr>
        <p:spPr>
          <a:xfrm>
            <a:off x="8575082" y="3874792"/>
            <a:ext cx="1012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Living things and their habitats</a:t>
            </a:r>
          </a:p>
        </p:txBody>
      </p:sp>
      <p:pic>
        <p:nvPicPr>
          <p:cNvPr id="1096" name="Picture 72" descr="Black And White Character Of A Man In Different Ages The Life Cycle Stock  Illustration - Download Image Now - iStock">
            <a:extLst>
              <a:ext uri="{FF2B5EF4-FFF2-40B4-BE49-F238E27FC236}">
                <a16:creationId xmlns:a16="http://schemas.microsoft.com/office/drawing/2014/main" id="{2B9E5D75-08AA-6912-088C-38BB7CFBD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784" y="5372257"/>
            <a:ext cx="1686551" cy="77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Life Cycle Of A Butterfly Stock Illustration - Download Image Now -  Butterfly - Insect, Life Cycle, Change - iStock">
            <a:extLst>
              <a:ext uri="{FF2B5EF4-FFF2-40B4-BE49-F238E27FC236}">
                <a16:creationId xmlns:a16="http://schemas.microsoft.com/office/drawing/2014/main" id="{F59FA8C4-9A5B-20F5-DD48-C069DD743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115" y="3232428"/>
            <a:ext cx="667502" cy="61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613C2895-5AE9-1B5A-938D-D8AB80834038}"/>
              </a:ext>
            </a:extLst>
          </p:cNvPr>
          <p:cNvSpPr txBox="1"/>
          <p:nvPr/>
        </p:nvSpPr>
        <p:spPr>
          <a:xfrm>
            <a:off x="4346575" y="3201696"/>
            <a:ext cx="1725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Living things and their habitats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02026C5-472F-89AC-86CC-FCDE22BD061E}"/>
              </a:ext>
            </a:extLst>
          </p:cNvPr>
          <p:cNvSpPr txBox="1"/>
          <p:nvPr/>
        </p:nvSpPr>
        <p:spPr>
          <a:xfrm>
            <a:off x="5202600" y="1780227"/>
            <a:ext cx="1725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Evolution and inheritance.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B177EFD-3841-71E4-D14E-50E98EEEE584}"/>
              </a:ext>
            </a:extLst>
          </p:cNvPr>
          <p:cNvSpPr txBox="1"/>
          <p:nvPr/>
        </p:nvSpPr>
        <p:spPr>
          <a:xfrm>
            <a:off x="3331323" y="2069530"/>
            <a:ext cx="1042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Electricity.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3579649-A090-198F-E77D-758D076ED14D}"/>
              </a:ext>
            </a:extLst>
          </p:cNvPr>
          <p:cNvSpPr txBox="1"/>
          <p:nvPr/>
        </p:nvSpPr>
        <p:spPr>
          <a:xfrm>
            <a:off x="2293623" y="3238478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Light.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B75BAA-EF6C-6CB4-A840-F8EFC328B5A2}"/>
              </a:ext>
            </a:extLst>
          </p:cNvPr>
          <p:cNvSpPr txBox="1"/>
          <p:nvPr/>
        </p:nvSpPr>
        <p:spPr>
          <a:xfrm>
            <a:off x="1656718" y="1331508"/>
            <a:ext cx="1108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Animals, including humans.</a:t>
            </a:r>
          </a:p>
        </p:txBody>
      </p:sp>
      <p:pic>
        <p:nvPicPr>
          <p:cNvPr id="1102" name="Picture 78" descr="Fake News: The Lies about Human Evolution and That Cartoon – The Oxford  Student">
            <a:extLst>
              <a:ext uri="{FF2B5EF4-FFF2-40B4-BE49-F238E27FC236}">
                <a16:creationId xmlns:a16="http://schemas.microsoft.com/office/drawing/2014/main" id="{069809B4-FE3D-2847-0785-8C522C26B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67" y="1093470"/>
            <a:ext cx="1981643" cy="70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4" name="Picture 80" descr="Hark! A Vagrant: — Wee Carl Linnaeus">
            <a:extLst>
              <a:ext uri="{FF2B5EF4-FFF2-40B4-BE49-F238E27FC236}">
                <a16:creationId xmlns:a16="http://schemas.microsoft.com/office/drawing/2014/main" id="{A896658A-CB2E-D793-B5FE-395843ED1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245" y="3116330"/>
            <a:ext cx="538485" cy="85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Ecology Green Energy in Black and White Stock Vector - Illustration of  environmental, nature: 141262512">
            <a:extLst>
              <a:ext uri="{FF2B5EF4-FFF2-40B4-BE49-F238E27FC236}">
                <a16:creationId xmlns:a16="http://schemas.microsoft.com/office/drawing/2014/main" id="{13B70B87-3B57-03DA-7EFE-790B575B2E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2" t="2920" r="10860" b="7910"/>
          <a:stretch/>
        </p:blipFill>
        <p:spPr bwMode="auto">
          <a:xfrm>
            <a:off x="3589929" y="939751"/>
            <a:ext cx="999576" cy="117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Eye cancer | Irish Cancer Society">
            <a:extLst>
              <a:ext uri="{FF2B5EF4-FFF2-40B4-BE49-F238E27FC236}">
                <a16:creationId xmlns:a16="http://schemas.microsoft.com/office/drawing/2014/main" id="{C39EE8CE-1060-D823-616B-D05C8595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56" y="3381685"/>
            <a:ext cx="665728" cy="49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Pin on Year 8 Living Systems">
            <a:extLst>
              <a:ext uri="{FF2B5EF4-FFF2-40B4-BE49-F238E27FC236}">
                <a16:creationId xmlns:a16="http://schemas.microsoft.com/office/drawing/2014/main" id="{B40C68AB-1F5F-2D5C-A753-CC3C3CEA7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850" y="1137566"/>
            <a:ext cx="735967" cy="73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A3FC788E-ADDB-F905-E2E7-D36B7E618767}"/>
              </a:ext>
            </a:extLst>
          </p:cNvPr>
          <p:cNvSpPr txBox="1"/>
          <p:nvPr/>
        </p:nvSpPr>
        <p:spPr>
          <a:xfrm>
            <a:off x="3304244" y="182914"/>
            <a:ext cx="5185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Modern Love" panose="04090805081005020601" pitchFamily="82" charset="0"/>
                <a:cs typeface="Aharoni" panose="020B0604020202020204" pitchFamily="2" charset="-79"/>
              </a:rPr>
              <a:t>Science Learning Journey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EF02DA-3416-D4B1-C9D7-86A929088430}"/>
              </a:ext>
            </a:extLst>
          </p:cNvPr>
          <p:cNvSpPr txBox="1"/>
          <p:nvPr/>
        </p:nvSpPr>
        <p:spPr>
          <a:xfrm>
            <a:off x="6061046" y="14696957"/>
            <a:ext cx="1565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Seasonal changes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D6866A-1FF1-6F04-419A-640AD843B43A}"/>
              </a:ext>
            </a:extLst>
          </p:cNvPr>
          <p:cNvSpPr txBox="1"/>
          <p:nvPr/>
        </p:nvSpPr>
        <p:spPr>
          <a:xfrm>
            <a:off x="6224945" y="16476786"/>
            <a:ext cx="1565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Materials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4D9EB8-F390-ECB1-9D0F-32BC9C1B803D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7417065" y="16548455"/>
            <a:ext cx="457200" cy="5143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AE94B6A-7AEC-B671-E2FD-E1FF05282418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5974547" y="16161988"/>
            <a:ext cx="638175" cy="7048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E481B65-8885-58ED-D8E9-D178253F94FB}"/>
              </a:ext>
            </a:extLst>
          </p:cNvPr>
          <p:cNvSpPr txBox="1"/>
          <p:nvPr/>
        </p:nvSpPr>
        <p:spPr>
          <a:xfrm>
            <a:off x="5112281" y="14689395"/>
            <a:ext cx="1269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Living things and their habitats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85CA2E0-9CA0-0D30-8EDD-3A9DC4A1EC2A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5357718" y="14049048"/>
            <a:ext cx="714375" cy="70485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189B0589-20E5-3076-5307-C09B1C921060}"/>
              </a:ext>
            </a:extLst>
          </p:cNvPr>
          <p:cNvSpPr txBox="1"/>
          <p:nvPr/>
        </p:nvSpPr>
        <p:spPr>
          <a:xfrm>
            <a:off x="4673237" y="16231798"/>
            <a:ext cx="1565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Seasonal changes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287709E-2A27-E1EA-CFFF-27F42D2A1539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4387495" y="16261988"/>
            <a:ext cx="628650" cy="63817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9B51D59-566C-00E0-FC24-939548A569C7}"/>
              </a:ext>
            </a:extLst>
          </p:cNvPr>
          <p:cNvSpPr txBox="1"/>
          <p:nvPr/>
        </p:nvSpPr>
        <p:spPr>
          <a:xfrm>
            <a:off x="4046156" y="14912283"/>
            <a:ext cx="1269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Light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48A5A11E-B3A5-1D04-573C-600659A3B146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3721631" y="14837776"/>
            <a:ext cx="714375" cy="676275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4B70104B-0A20-CA70-57B2-E383BBD79001}"/>
              </a:ext>
            </a:extLst>
          </p:cNvPr>
          <p:cNvSpPr txBox="1"/>
          <p:nvPr/>
        </p:nvSpPr>
        <p:spPr>
          <a:xfrm>
            <a:off x="3232509" y="16266962"/>
            <a:ext cx="869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Plants.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CBC0F707-DD51-9A03-63D8-4DC29D0351BC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3379797" y="16567610"/>
            <a:ext cx="866775" cy="47625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F610866E-1674-3D6F-BA9D-DED9E2A1A1ED}"/>
              </a:ext>
            </a:extLst>
          </p:cNvPr>
          <p:cNvSpPr txBox="1"/>
          <p:nvPr/>
        </p:nvSpPr>
        <p:spPr>
          <a:xfrm>
            <a:off x="2280209" y="15020295"/>
            <a:ext cx="1269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Humans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304DB21A-AAF6-7EE2-2899-5CC0B83FC08B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2652292" y="14472013"/>
            <a:ext cx="515074" cy="610731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1C02BD58-E410-BF78-9E34-8447C8B80EE8}"/>
              </a:ext>
            </a:extLst>
          </p:cNvPr>
          <p:cNvSpPr txBox="1"/>
          <p:nvPr/>
        </p:nvSpPr>
        <p:spPr>
          <a:xfrm>
            <a:off x="581137" y="16026279"/>
            <a:ext cx="1269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Animals including humans.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645B83E2-3E72-FA73-7ECB-D7C608D9CD38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1646754" y="16095207"/>
            <a:ext cx="990600" cy="885825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B9FCD44C-9C08-5401-DDA0-0E241745F479}"/>
              </a:ext>
            </a:extLst>
          </p:cNvPr>
          <p:cNvSpPr txBox="1"/>
          <p:nvPr/>
        </p:nvSpPr>
        <p:spPr>
          <a:xfrm>
            <a:off x="1285441" y="14628155"/>
            <a:ext cx="1269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Plants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C572A7B1-1550-7C43-D3CD-5DB307C7298E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1915560" y="14897020"/>
            <a:ext cx="529914" cy="475564"/>
          </a:xfrm>
          <a:prstGeom prst="rect">
            <a:avLst/>
          </a:prstGeom>
        </p:spPr>
      </p:pic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839CF27-D3E9-5C54-B533-96F6A03FF889}"/>
              </a:ext>
            </a:extLst>
          </p:cNvPr>
          <p:cNvCxnSpPr>
            <a:cxnSpLocks/>
          </p:cNvCxnSpPr>
          <p:nvPr/>
        </p:nvCxnSpPr>
        <p:spPr>
          <a:xfrm>
            <a:off x="742950" y="14537218"/>
            <a:ext cx="301730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C9B423E0-799B-79C5-02C5-D2C93411D339}"/>
              </a:ext>
            </a:extLst>
          </p:cNvPr>
          <p:cNvSpPr txBox="1"/>
          <p:nvPr/>
        </p:nvSpPr>
        <p:spPr>
          <a:xfrm>
            <a:off x="-150532" y="14202640"/>
            <a:ext cx="1269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Sound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8FBE4682-C13A-DC7B-23B6-81934617B88F}"/>
              </a:ext>
            </a:extLst>
          </p:cNvPr>
          <p:cNvPicPr>
            <a:picLocks noChangeAspect="1"/>
          </p:cNvPicPr>
          <p:nvPr/>
        </p:nvPicPr>
        <p:blipFill>
          <a:blip r:embed="rId52"/>
          <a:stretch>
            <a:fillRect/>
          </a:stretch>
        </p:blipFill>
        <p:spPr>
          <a:xfrm>
            <a:off x="131054" y="14576515"/>
            <a:ext cx="699250" cy="332317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B0AAC5A-7A2A-F688-CACA-C5BA313EBFCE}"/>
              </a:ext>
            </a:extLst>
          </p:cNvPr>
          <p:cNvPicPr>
            <a:picLocks noChangeAspect="1"/>
          </p:cNvPicPr>
          <p:nvPr/>
        </p:nvPicPr>
        <p:blipFill>
          <a:blip r:embed="rId53"/>
          <a:srcRect l="6753"/>
          <a:stretch/>
        </p:blipFill>
        <p:spPr>
          <a:xfrm>
            <a:off x="4365624" y="14001304"/>
            <a:ext cx="728301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2A22F8B94C24895EDFECFCE663DBA" ma:contentTypeVersion="16" ma:contentTypeDescription="Create a new document." ma:contentTypeScope="" ma:versionID="8f42252807a77207ac0c25eff210e676">
  <xsd:schema xmlns:xsd="http://www.w3.org/2001/XMLSchema" xmlns:xs="http://www.w3.org/2001/XMLSchema" xmlns:p="http://schemas.microsoft.com/office/2006/metadata/properties" xmlns:ns2="5b770a4c-051c-4db7-a0a7-bbd48a469135" xmlns:ns3="c932b13c-7081-4c30-acf7-7f7d193560bd" targetNamespace="http://schemas.microsoft.com/office/2006/metadata/properties" ma:root="true" ma:fieldsID="aea5add47c4b0e1f3b240f37ca607758" ns2:_="" ns3:_="">
    <xsd:import namespace="5b770a4c-051c-4db7-a0a7-bbd48a469135"/>
    <xsd:import namespace="c932b13c-7081-4c30-acf7-7f7d193560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70a4c-051c-4db7-a0a7-bbd48a469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2b13c-7081-4c30-acf7-7f7d193560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4d59445-631d-4e18-a66e-25b2944a3cf5}" ma:internalName="TaxCatchAll" ma:showField="CatchAllData" ma:web="c932b13c-7081-4c30-acf7-7f7d193560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770a4c-051c-4db7-a0a7-bbd48a469135">
      <Terms xmlns="http://schemas.microsoft.com/office/infopath/2007/PartnerControls"/>
    </lcf76f155ced4ddcb4097134ff3c332f>
    <TaxCatchAll xmlns="c932b13c-7081-4c30-acf7-7f7d193560b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8743E2-A33E-4FA1-B0F9-9FF4545F95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70a4c-051c-4db7-a0a7-bbd48a469135"/>
    <ds:schemaRef ds:uri="c932b13c-7081-4c30-acf7-7f7d19356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A27DCD-ADBF-4059-B417-9019CAE220D5}">
  <ds:schemaRefs>
    <ds:schemaRef ds:uri="57ac8f33-8460-4061-bf4b-7959a6b5513d"/>
    <ds:schemaRef ds:uri="5b770a4c-051c-4db7-a0a7-bbd48a469135"/>
    <ds:schemaRef ds:uri="c932b13c-7081-4c30-acf7-7f7d193560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E86BD6-A30B-4894-8697-133E7F0F6D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159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Modern Love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Alex Joyce</cp:lastModifiedBy>
  <cp:revision>45</cp:revision>
  <cp:lastPrinted>2022-12-20T14:44:52Z</cp:lastPrinted>
  <dcterms:created xsi:type="dcterms:W3CDTF">2018-02-08T08:28:53Z</dcterms:created>
  <dcterms:modified xsi:type="dcterms:W3CDTF">2025-01-16T14:45:42Z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0x010100EB22A22F8B94C24895EDFECFCE663DBA</vt:lpwstr>
  </property>
  <property fmtid="{D5CDD505-2E9C-101B-9397-08002B2CF9AE}" pid="3" name="MediaServiceImageTags">
    <vt:lpwstr/>
  </property>
</Properties>
</file>